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</p:sldMasterIdLst>
  <p:notesMasterIdLst>
    <p:notesMasterId r:id="rId6"/>
  </p:notesMasterIdLst>
  <p:sldIdLst>
    <p:sldId id="1257" r:id="rId3"/>
    <p:sldId id="1258" r:id="rId4"/>
    <p:sldId id="1259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5F8E30-8A07-4790-B906-ECF3BCF46387}" v="3" dt="2023-07-10T22:36:22.8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506" y="-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3.xml"/><Relationship Id="rId1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yler Artz" userId="5341de30-ba84-45fe-a092-c5377ae23a93" providerId="ADAL" clId="{5666F4FB-1E70-4657-8580-B94D05A2B6DC}"/>
    <pc:docChg chg="undo custSel addSld delSld modSld">
      <pc:chgData name="Tyler Artz" userId="5341de30-ba84-45fe-a092-c5377ae23a93" providerId="ADAL" clId="{5666F4FB-1E70-4657-8580-B94D05A2B6DC}" dt="2023-06-23T21:44:26.378" v="22"/>
      <pc:docMkLst>
        <pc:docMk/>
      </pc:docMkLst>
      <pc:sldChg chg="addSp delSp modSp mod">
        <pc:chgData name="Tyler Artz" userId="5341de30-ba84-45fe-a092-c5377ae23a93" providerId="ADAL" clId="{5666F4FB-1E70-4657-8580-B94D05A2B6DC}" dt="2023-06-23T21:44:17.684" v="16" actId="1076"/>
        <pc:sldMkLst>
          <pc:docMk/>
          <pc:sldMk cId="230306506" sldId="1257"/>
        </pc:sldMkLst>
        <pc:spChg chg="add del mod">
          <ac:chgData name="Tyler Artz" userId="5341de30-ba84-45fe-a092-c5377ae23a93" providerId="ADAL" clId="{5666F4FB-1E70-4657-8580-B94D05A2B6DC}" dt="2023-06-23T21:43:25" v="3"/>
          <ac:spMkLst>
            <pc:docMk/>
            <pc:sldMk cId="230306506" sldId="1257"/>
            <ac:spMk id="2" creationId="{7F50B63E-D826-BE2D-7819-EEC38041E8F4}"/>
          </ac:spMkLst>
        </pc:spChg>
        <pc:spChg chg="add del mod">
          <ac:chgData name="Tyler Artz" userId="5341de30-ba84-45fe-a092-c5377ae23a93" providerId="ADAL" clId="{5666F4FB-1E70-4657-8580-B94D05A2B6DC}" dt="2023-06-23T21:43:39.933" v="8" actId="478"/>
          <ac:spMkLst>
            <pc:docMk/>
            <pc:sldMk cId="230306506" sldId="1257"/>
            <ac:spMk id="3" creationId="{6EF6AF88-2A0F-D29A-B188-FB8CFA174B79}"/>
          </ac:spMkLst>
        </pc:spChg>
        <pc:spChg chg="mod">
          <ac:chgData name="Tyler Artz" userId="5341de30-ba84-45fe-a092-c5377ae23a93" providerId="ADAL" clId="{5666F4FB-1E70-4657-8580-B94D05A2B6DC}" dt="2023-06-23T21:43:21.736" v="2" actId="1076"/>
          <ac:spMkLst>
            <pc:docMk/>
            <pc:sldMk cId="230306506" sldId="1257"/>
            <ac:spMk id="9" creationId="{90AB24E8-A5B4-B1BA-FB8C-9F9DC4495078}"/>
          </ac:spMkLst>
        </pc:spChg>
        <pc:picChg chg="add mod">
          <ac:chgData name="Tyler Artz" userId="5341de30-ba84-45fe-a092-c5377ae23a93" providerId="ADAL" clId="{5666F4FB-1E70-4657-8580-B94D05A2B6DC}" dt="2023-06-23T21:44:17.684" v="16" actId="1076"/>
          <ac:picMkLst>
            <pc:docMk/>
            <pc:sldMk cId="230306506" sldId="1257"/>
            <ac:picMk id="6" creationId="{1815E963-ECBD-29A0-0136-6E760FB1F77E}"/>
          </ac:picMkLst>
        </pc:picChg>
        <pc:picChg chg="mod">
          <ac:chgData name="Tyler Artz" userId="5341de30-ba84-45fe-a092-c5377ae23a93" providerId="ADAL" clId="{5666F4FB-1E70-4657-8580-B94D05A2B6DC}" dt="2023-06-23T21:44:17.684" v="16" actId="1076"/>
          <ac:picMkLst>
            <pc:docMk/>
            <pc:sldMk cId="230306506" sldId="1257"/>
            <ac:picMk id="13" creationId="{6CF8AC5E-DA0D-9067-6E2A-6B43F1F3057C}"/>
          </ac:picMkLst>
        </pc:picChg>
      </pc:sldChg>
      <pc:sldChg chg="addSp delSp modSp mod">
        <pc:chgData name="Tyler Artz" userId="5341de30-ba84-45fe-a092-c5377ae23a93" providerId="ADAL" clId="{5666F4FB-1E70-4657-8580-B94D05A2B6DC}" dt="2023-06-23T21:44:24.819" v="21"/>
        <pc:sldMkLst>
          <pc:docMk/>
          <pc:sldMk cId="3763533634" sldId="1258"/>
        </pc:sldMkLst>
        <pc:picChg chg="add mod">
          <ac:chgData name="Tyler Artz" userId="5341de30-ba84-45fe-a092-c5377ae23a93" providerId="ADAL" clId="{5666F4FB-1E70-4657-8580-B94D05A2B6DC}" dt="2023-06-23T21:44:24.819" v="21"/>
          <ac:picMkLst>
            <pc:docMk/>
            <pc:sldMk cId="3763533634" sldId="1258"/>
            <ac:picMk id="4" creationId="{E1E872D8-5E80-48BA-23EF-B8D2E98A06FA}"/>
          </ac:picMkLst>
        </pc:picChg>
        <pc:picChg chg="add mod">
          <ac:chgData name="Tyler Artz" userId="5341de30-ba84-45fe-a092-c5377ae23a93" providerId="ADAL" clId="{5666F4FB-1E70-4657-8580-B94D05A2B6DC}" dt="2023-06-23T21:44:24.819" v="21"/>
          <ac:picMkLst>
            <pc:docMk/>
            <pc:sldMk cId="3763533634" sldId="1258"/>
            <ac:picMk id="5" creationId="{C41A6B22-897A-5CBF-4C9D-5E09627EF134}"/>
          </ac:picMkLst>
        </pc:picChg>
        <pc:picChg chg="del">
          <ac:chgData name="Tyler Artz" userId="5341de30-ba84-45fe-a092-c5377ae23a93" providerId="ADAL" clId="{5666F4FB-1E70-4657-8580-B94D05A2B6DC}" dt="2023-06-23T21:44:20.862" v="17" actId="478"/>
          <ac:picMkLst>
            <pc:docMk/>
            <pc:sldMk cId="3763533634" sldId="1258"/>
            <ac:picMk id="7" creationId="{C3EBCA1E-5718-DD07-12F2-1948B3EC99A0}"/>
          </ac:picMkLst>
        </pc:picChg>
      </pc:sldChg>
      <pc:sldChg chg="addSp delSp modSp add del mod">
        <pc:chgData name="Tyler Artz" userId="5341de30-ba84-45fe-a092-c5377ae23a93" providerId="ADAL" clId="{5666F4FB-1E70-4657-8580-B94D05A2B6DC}" dt="2023-06-23T21:44:26.378" v="22"/>
        <pc:sldMkLst>
          <pc:docMk/>
          <pc:sldMk cId="465530971" sldId="1259"/>
        </pc:sldMkLst>
        <pc:picChg chg="add mod">
          <ac:chgData name="Tyler Artz" userId="5341de30-ba84-45fe-a092-c5377ae23a93" providerId="ADAL" clId="{5666F4FB-1E70-4657-8580-B94D05A2B6DC}" dt="2023-06-23T21:44:26.378" v="22"/>
          <ac:picMkLst>
            <pc:docMk/>
            <pc:sldMk cId="465530971" sldId="1259"/>
            <ac:picMk id="3" creationId="{12A62F3C-F631-C212-E2B4-27053E0B70D9}"/>
          </ac:picMkLst>
        </pc:picChg>
        <pc:picChg chg="add mod">
          <ac:chgData name="Tyler Artz" userId="5341de30-ba84-45fe-a092-c5377ae23a93" providerId="ADAL" clId="{5666F4FB-1E70-4657-8580-B94D05A2B6DC}" dt="2023-06-23T21:44:26.378" v="22"/>
          <ac:picMkLst>
            <pc:docMk/>
            <pc:sldMk cId="465530971" sldId="1259"/>
            <ac:picMk id="4" creationId="{9FB140D9-B81F-5EB0-C20F-17A2BFE98F6B}"/>
          </ac:picMkLst>
        </pc:picChg>
        <pc:picChg chg="del">
          <ac:chgData name="Tyler Artz" userId="5341de30-ba84-45fe-a092-c5377ae23a93" providerId="ADAL" clId="{5666F4FB-1E70-4657-8580-B94D05A2B6DC}" dt="2023-06-23T21:44:23.510" v="20" actId="478"/>
          <ac:picMkLst>
            <pc:docMk/>
            <pc:sldMk cId="465530971" sldId="1259"/>
            <ac:picMk id="6" creationId="{6F2FE7C9-FC70-DE5C-1F66-0D5D68584E59}"/>
          </ac:picMkLst>
        </pc:picChg>
      </pc:sldChg>
    </pc:docChg>
  </pc:docChgLst>
  <pc:docChgLst>
    <pc:chgData name="Tyler Artz" userId="5341de30-ba84-45fe-a092-c5377ae23a93" providerId="ADAL" clId="{B75F8E30-8A07-4790-B906-ECF3BCF46387}"/>
    <pc:docChg chg="custSel modSld">
      <pc:chgData name="Tyler Artz" userId="5341de30-ba84-45fe-a092-c5377ae23a93" providerId="ADAL" clId="{B75F8E30-8A07-4790-B906-ECF3BCF46387}" dt="2023-07-10T22:36:22.817" v="17"/>
      <pc:docMkLst>
        <pc:docMk/>
      </pc:docMkLst>
      <pc:sldChg chg="addSp delSp modSp mod">
        <pc:chgData name="Tyler Artz" userId="5341de30-ba84-45fe-a092-c5377ae23a93" providerId="ADAL" clId="{B75F8E30-8A07-4790-B906-ECF3BCF46387}" dt="2023-07-10T22:36:16.797" v="13" actId="1076"/>
        <pc:sldMkLst>
          <pc:docMk/>
          <pc:sldMk cId="230306506" sldId="1257"/>
        </pc:sldMkLst>
        <pc:picChg chg="add del mod">
          <ac:chgData name="Tyler Artz" userId="5341de30-ba84-45fe-a092-c5377ae23a93" providerId="ADAL" clId="{B75F8E30-8A07-4790-B906-ECF3BCF46387}" dt="2023-07-10T22:36:02.734" v="5" actId="478"/>
          <ac:picMkLst>
            <pc:docMk/>
            <pc:sldMk cId="230306506" sldId="1257"/>
            <ac:picMk id="3" creationId="{3053B003-CE62-3CF4-4D1E-4DFB6BF01F36}"/>
          </ac:picMkLst>
        </pc:picChg>
        <pc:picChg chg="add mod">
          <ac:chgData name="Tyler Artz" userId="5341de30-ba84-45fe-a092-c5377ae23a93" providerId="ADAL" clId="{B75F8E30-8A07-4790-B906-ECF3BCF46387}" dt="2023-07-10T22:36:16.797" v="13" actId="1076"/>
          <ac:picMkLst>
            <pc:docMk/>
            <pc:sldMk cId="230306506" sldId="1257"/>
            <ac:picMk id="8" creationId="{1D23B9DA-A9D1-6183-6E54-38533C8A1365}"/>
          </ac:picMkLst>
        </pc:picChg>
        <pc:picChg chg="del">
          <ac:chgData name="Tyler Artz" userId="5341de30-ba84-45fe-a092-c5377ae23a93" providerId="ADAL" clId="{B75F8E30-8A07-4790-B906-ECF3BCF46387}" dt="2023-07-10T22:35:44.559" v="0" actId="478"/>
          <ac:picMkLst>
            <pc:docMk/>
            <pc:sldMk cId="230306506" sldId="1257"/>
            <ac:picMk id="13" creationId="{6CF8AC5E-DA0D-9067-6E2A-6B43F1F3057C}"/>
          </ac:picMkLst>
        </pc:picChg>
      </pc:sldChg>
      <pc:sldChg chg="addSp delSp modSp mod">
        <pc:chgData name="Tyler Artz" userId="5341de30-ba84-45fe-a092-c5377ae23a93" providerId="ADAL" clId="{B75F8E30-8A07-4790-B906-ECF3BCF46387}" dt="2023-07-10T22:36:20.501" v="15"/>
        <pc:sldMkLst>
          <pc:docMk/>
          <pc:sldMk cId="3763533634" sldId="1258"/>
        </pc:sldMkLst>
        <pc:picChg chg="del">
          <ac:chgData name="Tyler Artz" userId="5341de30-ba84-45fe-a092-c5377ae23a93" providerId="ADAL" clId="{B75F8E30-8A07-4790-B906-ECF3BCF46387}" dt="2023-07-10T22:36:20.301" v="14" actId="478"/>
          <ac:picMkLst>
            <pc:docMk/>
            <pc:sldMk cId="3763533634" sldId="1258"/>
            <ac:picMk id="4" creationId="{E1E872D8-5E80-48BA-23EF-B8D2E98A06FA}"/>
          </ac:picMkLst>
        </pc:picChg>
        <pc:picChg chg="add mod">
          <ac:chgData name="Tyler Artz" userId="5341de30-ba84-45fe-a092-c5377ae23a93" providerId="ADAL" clId="{B75F8E30-8A07-4790-B906-ECF3BCF46387}" dt="2023-07-10T22:36:20.501" v="15"/>
          <ac:picMkLst>
            <pc:docMk/>
            <pc:sldMk cId="3763533634" sldId="1258"/>
            <ac:picMk id="6" creationId="{68A30B3F-1C14-B975-2B4D-CFB7A219C644}"/>
          </ac:picMkLst>
        </pc:picChg>
      </pc:sldChg>
      <pc:sldChg chg="addSp delSp modSp mod">
        <pc:chgData name="Tyler Artz" userId="5341de30-ba84-45fe-a092-c5377ae23a93" providerId="ADAL" clId="{B75F8E30-8A07-4790-B906-ECF3BCF46387}" dt="2023-07-10T22:36:22.817" v="17"/>
        <pc:sldMkLst>
          <pc:docMk/>
          <pc:sldMk cId="465530971" sldId="1259"/>
        </pc:sldMkLst>
        <pc:picChg chg="del">
          <ac:chgData name="Tyler Artz" userId="5341de30-ba84-45fe-a092-c5377ae23a93" providerId="ADAL" clId="{B75F8E30-8A07-4790-B906-ECF3BCF46387}" dt="2023-07-10T22:36:22.654" v="16" actId="478"/>
          <ac:picMkLst>
            <pc:docMk/>
            <pc:sldMk cId="465530971" sldId="1259"/>
            <ac:picMk id="3" creationId="{12A62F3C-F631-C212-E2B4-27053E0B70D9}"/>
          </ac:picMkLst>
        </pc:picChg>
        <pc:picChg chg="add mod">
          <ac:chgData name="Tyler Artz" userId="5341de30-ba84-45fe-a092-c5377ae23a93" providerId="ADAL" clId="{B75F8E30-8A07-4790-B906-ECF3BCF46387}" dt="2023-07-10T22:36:22.817" v="17"/>
          <ac:picMkLst>
            <pc:docMk/>
            <pc:sldMk cId="465530971" sldId="1259"/>
            <ac:picMk id="5" creationId="{AA3D57DF-EA1D-EBAB-53C9-737C606A8CD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47A587-794D-47A1-897C-1B047753067A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945721-F681-4A9C-AB7C-9A2A5F18E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014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6D9B88-76E6-4A2A-9E94-E56EEBAD18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2774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6D9B88-76E6-4A2A-9E94-E56EEBAD18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4330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6D9B88-76E6-4A2A-9E94-E56EEBAD18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4600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038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59AAEA8-6171-4797-B71C-ACF76F357950}"/>
              </a:ext>
            </a:extLst>
          </p:cNvPr>
          <p:cNvSpPr/>
          <p:nvPr userDrawn="1"/>
        </p:nvSpPr>
        <p:spPr>
          <a:xfrm>
            <a:off x="0" y="-1"/>
            <a:ext cx="9144000" cy="6858000"/>
          </a:xfrm>
          <a:prstGeom prst="rect">
            <a:avLst/>
          </a:prstGeom>
          <a:solidFill>
            <a:srgbClr val="1B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7350" y="4217553"/>
            <a:ext cx="4167188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6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695" y="1218855"/>
            <a:ext cx="6649012" cy="2210145"/>
          </a:xfrm>
        </p:spPr>
        <p:txBody>
          <a:bodyPr anchor="ctr"/>
          <a:lstStyle>
            <a:lvl1pPr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FF85A3E-7EEE-4169-997D-1A1F90BE0AB2}"/>
              </a:ext>
            </a:extLst>
          </p:cNvPr>
          <p:cNvCxnSpPr/>
          <p:nvPr userDrawn="1"/>
        </p:nvCxnSpPr>
        <p:spPr>
          <a:xfrm>
            <a:off x="-76200" y="1998134"/>
            <a:ext cx="6587067" cy="5373511"/>
          </a:xfrm>
          <a:prstGeom prst="line">
            <a:avLst/>
          </a:prstGeom>
          <a:ln w="3175">
            <a:solidFill>
              <a:schemeClr val="tx1">
                <a:lumMod val="6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EB83982-3E9B-4889-BE01-8410FA7C5AAE}"/>
              </a:ext>
            </a:extLst>
          </p:cNvPr>
          <p:cNvCxnSpPr>
            <a:cxnSpLocks/>
          </p:cNvCxnSpPr>
          <p:nvPr userDrawn="1"/>
        </p:nvCxnSpPr>
        <p:spPr>
          <a:xfrm flipH="1">
            <a:off x="1016001" y="1427585"/>
            <a:ext cx="8305801" cy="5580109"/>
          </a:xfrm>
          <a:prstGeom prst="line">
            <a:avLst/>
          </a:prstGeom>
          <a:ln w="3175">
            <a:solidFill>
              <a:schemeClr val="tx1">
                <a:lumMod val="6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2F92374-33D9-4D3E-9D4E-A42D737942E3}"/>
              </a:ext>
            </a:extLst>
          </p:cNvPr>
          <p:cNvCxnSpPr>
            <a:cxnSpLocks/>
          </p:cNvCxnSpPr>
          <p:nvPr userDrawn="1"/>
        </p:nvCxnSpPr>
        <p:spPr>
          <a:xfrm>
            <a:off x="8111067" y="-358423"/>
            <a:ext cx="84668" cy="7574845"/>
          </a:xfrm>
          <a:prstGeom prst="line">
            <a:avLst/>
          </a:prstGeom>
          <a:ln w="3175">
            <a:solidFill>
              <a:schemeClr val="tx1">
                <a:lumMod val="6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2B951F28-1838-4AD1-912E-AC014D74A4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576" y="942393"/>
            <a:ext cx="1066920" cy="271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5565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7_Section Header"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9050"/>
            <a:ext cx="9144000" cy="69810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070" y="3910162"/>
            <a:ext cx="920070" cy="23382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57150" y="0"/>
            <a:ext cx="9201150" cy="1752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1771651" y="4343400"/>
            <a:ext cx="7429499" cy="260910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7350" y="4217553"/>
            <a:ext cx="4167188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3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6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7197" y="1019487"/>
            <a:ext cx="1320304" cy="100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070" y="1375569"/>
            <a:ext cx="7767638" cy="1795462"/>
          </a:xfrm>
        </p:spPr>
        <p:txBody>
          <a:bodyPr anchor="ctr"/>
          <a:lstStyle>
            <a:lvl1pPr>
              <a:defRPr sz="45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85216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9_Section Header"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9050"/>
            <a:ext cx="9144000" cy="69810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070" y="3910162"/>
            <a:ext cx="920070" cy="23382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57150" y="0"/>
            <a:ext cx="9201150" cy="1752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1771651" y="4343400"/>
            <a:ext cx="7429499" cy="260910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7350" y="4217553"/>
            <a:ext cx="4167188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6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7197" y="1019487"/>
            <a:ext cx="1320304" cy="100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070" y="1375569"/>
            <a:ext cx="7767638" cy="1795462"/>
          </a:xfrm>
        </p:spPr>
        <p:txBody>
          <a:bodyPr anchor="ctr"/>
          <a:lstStyle>
            <a:lvl1pPr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018859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8_Section Header"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9050"/>
            <a:ext cx="9144000" cy="69810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070" y="3910162"/>
            <a:ext cx="920070" cy="23382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57150" y="0"/>
            <a:ext cx="9201150" cy="1752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1771651" y="4343400"/>
            <a:ext cx="7429499" cy="260910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7350" y="4217553"/>
            <a:ext cx="4167188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6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7197" y="1019487"/>
            <a:ext cx="1320304" cy="100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070" y="1375569"/>
            <a:ext cx="7767638" cy="1795462"/>
          </a:xfrm>
        </p:spPr>
        <p:txBody>
          <a:bodyPr anchor="ctr"/>
          <a:lstStyle>
            <a:lvl1pPr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699809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Warm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343400" y="3852287"/>
            <a:ext cx="4167188" cy="1901825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343400" y="5781100"/>
            <a:ext cx="4167188" cy="1000700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3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 rot="5400000">
            <a:off x="8402610" y="139701"/>
            <a:ext cx="279400" cy="1588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29650" y="1"/>
            <a:ext cx="400050" cy="365125"/>
          </a:xfrm>
        </p:spPr>
        <p:txBody>
          <a:bodyPr/>
          <a:lstStyle>
            <a:lvl1pPr algn="l">
              <a:defRPr>
                <a:latin typeface="+mj-lt"/>
              </a:defRPr>
            </a:lvl1pPr>
          </a:lstStyle>
          <a:p>
            <a:pPr defTabSz="342900"/>
            <a:fld id="{66D49DD1-3A17-B747-8967-BAD7A27AA35C}" type="slidenum">
              <a:rPr lang="en-US" smtClean="0">
                <a:solidFill>
                  <a:srgbClr val="473A46">
                    <a:tint val="75000"/>
                  </a:srgbClr>
                </a:solidFill>
              </a:rPr>
              <a:pPr defTabSz="342900"/>
              <a:t>‹#›</a:t>
            </a:fld>
            <a:endParaRPr lang="en-US">
              <a:solidFill>
                <a:srgbClr val="473A46">
                  <a:tint val="75000"/>
                </a:srgbClr>
              </a:solidFill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-562086" y="182562"/>
            <a:ext cx="7975451" cy="6761163"/>
            <a:chOff x="-749447" y="182562"/>
            <a:chExt cx="10633934" cy="6761163"/>
          </a:xfrm>
        </p:grpSpPr>
        <p:cxnSp>
          <p:nvCxnSpPr>
            <p:cNvPr id="19" name="Straight Connector 18"/>
            <p:cNvCxnSpPr/>
            <p:nvPr userDrawn="1"/>
          </p:nvCxnSpPr>
          <p:spPr>
            <a:xfrm flipV="1">
              <a:off x="3807534" y="2036697"/>
              <a:ext cx="3888264" cy="2929513"/>
            </a:xfrm>
            <a:prstGeom prst="line">
              <a:avLst/>
            </a:prstGeom>
            <a:ln w="25400">
              <a:solidFill>
                <a:schemeClr val="accent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Picture 23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76300" y="529251"/>
              <a:ext cx="1360033" cy="1591378"/>
            </a:xfrm>
            <a:prstGeom prst="rect">
              <a:avLst/>
            </a:prstGeom>
          </p:spPr>
        </p:pic>
        <p:cxnSp>
          <p:nvCxnSpPr>
            <p:cNvPr id="20" name="Straight Connector 19"/>
            <p:cNvCxnSpPr/>
            <p:nvPr userDrawn="1"/>
          </p:nvCxnSpPr>
          <p:spPr>
            <a:xfrm flipH="1" flipV="1">
              <a:off x="-749447" y="5669561"/>
              <a:ext cx="4450081" cy="1198775"/>
            </a:xfrm>
            <a:prstGeom prst="line">
              <a:avLst/>
            </a:prstGeom>
            <a:ln w="28575">
              <a:solidFill>
                <a:schemeClr val="accent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 flipV="1">
              <a:off x="1084143" y="5810663"/>
              <a:ext cx="1503882" cy="1133062"/>
            </a:xfrm>
            <a:prstGeom prst="line">
              <a:avLst/>
            </a:prstGeom>
            <a:ln w="28575">
              <a:solidFill>
                <a:schemeClr val="accent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 flipV="1">
              <a:off x="9036334" y="402488"/>
              <a:ext cx="848153" cy="639020"/>
            </a:xfrm>
            <a:prstGeom prst="line">
              <a:avLst/>
            </a:prstGeom>
            <a:ln w="25400">
              <a:solidFill>
                <a:schemeClr val="accent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6772" y="182562"/>
              <a:ext cx="3394175" cy="6324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7679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343400" y="3852287"/>
            <a:ext cx="4167188" cy="1901825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343400" y="5781100"/>
            <a:ext cx="4167188" cy="1000700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3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 rot="5400000">
            <a:off x="8402610" y="139701"/>
            <a:ext cx="279400" cy="1588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29650" y="1"/>
            <a:ext cx="400050" cy="365125"/>
          </a:xfrm>
        </p:spPr>
        <p:txBody>
          <a:bodyPr/>
          <a:lstStyle>
            <a:lvl1pPr algn="l">
              <a:defRPr>
                <a:latin typeface="+mj-lt"/>
              </a:defRPr>
            </a:lvl1pPr>
          </a:lstStyle>
          <a:p>
            <a:pPr defTabSz="342900"/>
            <a:fld id="{66D49DD1-3A17-B747-8967-BAD7A27AA35C}" type="slidenum">
              <a:rPr lang="en-US" smtClean="0">
                <a:solidFill>
                  <a:srgbClr val="473A46">
                    <a:tint val="75000"/>
                  </a:srgbClr>
                </a:solidFill>
              </a:rPr>
              <a:pPr defTabSz="342900"/>
              <a:t>‹#›</a:t>
            </a:fld>
            <a:endParaRPr lang="en-US">
              <a:solidFill>
                <a:srgbClr val="473A46">
                  <a:tint val="75000"/>
                </a:srgbClr>
              </a:solidFill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-562086" y="182562"/>
            <a:ext cx="7975451" cy="6761163"/>
            <a:chOff x="-749447" y="182562"/>
            <a:chExt cx="10633934" cy="6761163"/>
          </a:xfrm>
        </p:grpSpPr>
        <p:cxnSp>
          <p:nvCxnSpPr>
            <p:cNvPr id="19" name="Straight Connector 18"/>
            <p:cNvCxnSpPr/>
            <p:nvPr userDrawn="1"/>
          </p:nvCxnSpPr>
          <p:spPr>
            <a:xfrm flipV="1">
              <a:off x="3807534" y="2036697"/>
              <a:ext cx="3888264" cy="2929513"/>
            </a:xfrm>
            <a:prstGeom prst="line">
              <a:avLst/>
            </a:prstGeom>
            <a:ln w="25400">
              <a:solidFill>
                <a:schemeClr val="accent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Picture 23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76300" y="529251"/>
              <a:ext cx="1360033" cy="1591378"/>
            </a:xfrm>
            <a:prstGeom prst="rect">
              <a:avLst/>
            </a:prstGeom>
          </p:spPr>
        </p:pic>
        <p:cxnSp>
          <p:nvCxnSpPr>
            <p:cNvPr id="20" name="Straight Connector 19"/>
            <p:cNvCxnSpPr/>
            <p:nvPr userDrawn="1"/>
          </p:nvCxnSpPr>
          <p:spPr>
            <a:xfrm flipH="1" flipV="1">
              <a:off x="-749447" y="5669561"/>
              <a:ext cx="4450081" cy="1198775"/>
            </a:xfrm>
            <a:prstGeom prst="line">
              <a:avLst/>
            </a:prstGeom>
            <a:ln w="28575">
              <a:solidFill>
                <a:schemeClr val="accent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 flipV="1">
              <a:off x="1084143" y="5810663"/>
              <a:ext cx="1503882" cy="1133062"/>
            </a:xfrm>
            <a:prstGeom prst="line">
              <a:avLst/>
            </a:prstGeom>
            <a:ln w="28575">
              <a:solidFill>
                <a:schemeClr val="accent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 flipV="1">
              <a:off x="9036334" y="402488"/>
              <a:ext cx="848153" cy="639020"/>
            </a:xfrm>
            <a:prstGeom prst="line">
              <a:avLst/>
            </a:prstGeom>
            <a:ln w="25400">
              <a:solidFill>
                <a:schemeClr val="accent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6772" y="182562"/>
              <a:ext cx="3394175" cy="6324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79152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 userDrawn="1"/>
        </p:nvCxnSpPr>
        <p:spPr>
          <a:xfrm flipV="1">
            <a:off x="2838288" y="2059847"/>
            <a:ext cx="2916198" cy="2929513"/>
          </a:xfrm>
          <a:prstGeom prst="line">
            <a:avLst/>
          </a:prstGeom>
          <a:ln w="25400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 flipH="1" flipV="1">
            <a:off x="-562085" y="5669562"/>
            <a:ext cx="3337561" cy="1198775"/>
          </a:xfrm>
          <a:prstGeom prst="line">
            <a:avLst/>
          </a:prstGeom>
          <a:ln w="28575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V="1">
            <a:off x="820251" y="5801138"/>
            <a:ext cx="1127912" cy="1133062"/>
          </a:xfrm>
          <a:prstGeom prst="line">
            <a:avLst/>
          </a:prstGeom>
          <a:ln w="28575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V="1">
            <a:off x="6777251" y="402488"/>
            <a:ext cx="636115" cy="639020"/>
          </a:xfrm>
          <a:prstGeom prst="line">
            <a:avLst/>
          </a:prstGeom>
          <a:ln w="25400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2886" y="523447"/>
            <a:ext cx="1024365" cy="1598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731" y="402488"/>
            <a:ext cx="2438238" cy="6057780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 rot="5400000">
            <a:off x="8402610" y="139701"/>
            <a:ext cx="279400" cy="158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29650" y="1"/>
            <a:ext cx="400050" cy="365125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defTabSz="342900"/>
            <a:fld id="{66D49DD1-3A17-B747-8967-BAD7A27AA35C}" type="slidenum">
              <a:rPr lang="en-US" smtClean="0">
                <a:solidFill>
                  <a:srgbClr val="FFFFFF"/>
                </a:solidFill>
              </a:rPr>
              <a:pPr defTabSz="342900"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 userDrawn="1"/>
        </p:nvSpPr>
        <p:spPr>
          <a:xfrm>
            <a:off x="4343400" y="3852287"/>
            <a:ext cx="4167188" cy="1901825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500">
                <a:solidFill>
                  <a:srgbClr val="D8D8C9"/>
                </a:solidFill>
              </a:rPr>
              <a:t>Click to edit Master title style</a:t>
            </a:r>
            <a:endParaRPr lang="en-US" sz="4500" dirty="0">
              <a:solidFill>
                <a:srgbClr val="D8D8C9"/>
              </a:solidFill>
            </a:endParaRPr>
          </a:p>
        </p:txBody>
      </p:sp>
      <p:sp>
        <p:nvSpPr>
          <p:cNvPr id="15" name="Text Placeholder 2"/>
          <p:cNvSpPr>
            <a:spLocks noGrp="1"/>
          </p:cNvSpPr>
          <p:nvPr>
            <p:ph type="body" idx="1"/>
          </p:nvPr>
        </p:nvSpPr>
        <p:spPr>
          <a:xfrm>
            <a:off x="4343400" y="5781100"/>
            <a:ext cx="4167188" cy="100070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160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-Black Top-Warm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C0EA10B-8515-488B-96F1-F307A55915DE}"/>
              </a:ext>
            </a:extLst>
          </p:cNvPr>
          <p:cNvSpPr/>
          <p:nvPr userDrawn="1"/>
        </p:nvSpPr>
        <p:spPr>
          <a:xfrm>
            <a:off x="0" y="-1"/>
            <a:ext cx="9144000" cy="6858000"/>
          </a:xfrm>
          <a:prstGeom prst="rect">
            <a:avLst/>
          </a:prstGeom>
          <a:solidFill>
            <a:srgbClr val="1B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EE83F6-231F-43F9-9E26-BB4E5DFFA2DE}"/>
              </a:ext>
            </a:extLst>
          </p:cNvPr>
          <p:cNvCxnSpPr/>
          <p:nvPr userDrawn="1"/>
        </p:nvCxnSpPr>
        <p:spPr>
          <a:xfrm>
            <a:off x="-76200" y="1998134"/>
            <a:ext cx="6587067" cy="5373511"/>
          </a:xfrm>
          <a:prstGeom prst="line">
            <a:avLst/>
          </a:prstGeom>
          <a:ln w="3175">
            <a:solidFill>
              <a:schemeClr val="tx1">
                <a:lumMod val="6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85DBC04-28D3-4562-A3EF-E5C5D6DB0005}"/>
              </a:ext>
            </a:extLst>
          </p:cNvPr>
          <p:cNvCxnSpPr>
            <a:cxnSpLocks/>
          </p:cNvCxnSpPr>
          <p:nvPr userDrawn="1"/>
        </p:nvCxnSpPr>
        <p:spPr>
          <a:xfrm flipH="1">
            <a:off x="1016001" y="1427585"/>
            <a:ext cx="8305801" cy="5580109"/>
          </a:xfrm>
          <a:prstGeom prst="line">
            <a:avLst/>
          </a:prstGeom>
          <a:ln w="3175">
            <a:solidFill>
              <a:schemeClr val="tx1">
                <a:lumMod val="6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03056EA-E13F-4068-95A2-E158E13A5214}"/>
              </a:ext>
            </a:extLst>
          </p:cNvPr>
          <p:cNvCxnSpPr>
            <a:cxnSpLocks/>
          </p:cNvCxnSpPr>
          <p:nvPr userDrawn="1"/>
        </p:nvCxnSpPr>
        <p:spPr>
          <a:xfrm>
            <a:off x="8111067" y="-358423"/>
            <a:ext cx="84668" cy="7574845"/>
          </a:xfrm>
          <a:prstGeom prst="line">
            <a:avLst/>
          </a:prstGeom>
          <a:ln w="3175">
            <a:solidFill>
              <a:schemeClr val="tx1">
                <a:lumMod val="6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1119D28E-3ADC-4386-929B-263E55FF4F65}"/>
              </a:ext>
            </a:extLst>
          </p:cNvPr>
          <p:cNvSpPr/>
          <p:nvPr userDrawn="1"/>
        </p:nvSpPr>
        <p:spPr>
          <a:xfrm flipV="1">
            <a:off x="0" y="0"/>
            <a:ext cx="9144000" cy="1427584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349" y="217908"/>
            <a:ext cx="7086600" cy="1143000"/>
          </a:xfrm>
        </p:spPr>
        <p:txBody>
          <a:bodyPr>
            <a:normAutofit/>
          </a:bodyPr>
          <a:lstStyle>
            <a:lvl1pPr>
              <a:defRPr sz="2700">
                <a:solidFill>
                  <a:schemeClr val="tx1"/>
                </a:solidFill>
                <a:latin typeface="Bebas Neue Ligh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4349" y="1712168"/>
            <a:ext cx="6450806" cy="5001903"/>
          </a:xfrm>
        </p:spPr>
        <p:txBody>
          <a:bodyPr/>
          <a:lstStyle>
            <a:lvl1pPr>
              <a:defRPr b="0" baseline="0">
                <a:solidFill>
                  <a:schemeClr val="accent5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defRPr>
            </a:lvl1pPr>
            <a:lvl2pPr>
              <a:defRPr>
                <a:solidFill>
                  <a:schemeClr val="tx1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defRPr>
            </a:lvl2pPr>
            <a:lvl3pPr marL="857250" indent="-171450">
              <a:buClr>
                <a:schemeClr val="accent1"/>
              </a:buClr>
              <a:buFont typeface="Aktiv Grotesk Cd Medium" panose="020B0606020203020204" pitchFamily="34" charset="0"/>
              <a:buChar char="»"/>
              <a:defRPr>
                <a:solidFill>
                  <a:schemeClr val="tx1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defRPr>
            </a:lvl4pPr>
            <a:lvl5pPr marL="1543050" indent="-171450">
              <a:buClr>
                <a:schemeClr val="accent1"/>
              </a:buClr>
              <a:buFont typeface="Aktiv Grotesk Cd Medium" panose="020B0606020203020204" pitchFamily="34" charset="0"/>
              <a:buChar char="–"/>
              <a:defRPr>
                <a:solidFill>
                  <a:schemeClr val="tx1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79444" y="6559551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defRPr>
            </a:lvl1pPr>
          </a:lstStyle>
          <a:p>
            <a:pPr defTabSz="342900"/>
            <a:fld id="{66D49DD1-3A17-B747-8967-BAD7A27AA35C}" type="slidenum">
              <a:rPr lang="en-US" smtClean="0">
                <a:solidFill>
                  <a:srgbClr val="FFFFFF"/>
                </a:solidFill>
              </a:rPr>
              <a:pPr defTabSz="342900"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2916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-Black Top-Warm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C0EA10B-8515-488B-96F1-F307A55915DE}"/>
              </a:ext>
            </a:extLst>
          </p:cNvPr>
          <p:cNvSpPr/>
          <p:nvPr userDrawn="1"/>
        </p:nvSpPr>
        <p:spPr>
          <a:xfrm>
            <a:off x="0" y="-1"/>
            <a:ext cx="9144000" cy="6858000"/>
          </a:xfrm>
          <a:prstGeom prst="rect">
            <a:avLst/>
          </a:prstGeom>
          <a:solidFill>
            <a:srgbClr val="1B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EE83F6-231F-43F9-9E26-BB4E5DFFA2DE}"/>
              </a:ext>
            </a:extLst>
          </p:cNvPr>
          <p:cNvCxnSpPr/>
          <p:nvPr userDrawn="1"/>
        </p:nvCxnSpPr>
        <p:spPr>
          <a:xfrm>
            <a:off x="-76200" y="1998134"/>
            <a:ext cx="6587067" cy="5373511"/>
          </a:xfrm>
          <a:prstGeom prst="line">
            <a:avLst/>
          </a:prstGeom>
          <a:ln w="3175">
            <a:solidFill>
              <a:schemeClr val="tx1">
                <a:lumMod val="6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85DBC04-28D3-4562-A3EF-E5C5D6DB0005}"/>
              </a:ext>
            </a:extLst>
          </p:cNvPr>
          <p:cNvCxnSpPr>
            <a:cxnSpLocks/>
          </p:cNvCxnSpPr>
          <p:nvPr userDrawn="1"/>
        </p:nvCxnSpPr>
        <p:spPr>
          <a:xfrm flipH="1">
            <a:off x="1016001" y="1427585"/>
            <a:ext cx="8305801" cy="5580109"/>
          </a:xfrm>
          <a:prstGeom prst="line">
            <a:avLst/>
          </a:prstGeom>
          <a:ln w="3175">
            <a:solidFill>
              <a:schemeClr val="tx1">
                <a:lumMod val="6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03056EA-E13F-4068-95A2-E158E13A5214}"/>
              </a:ext>
            </a:extLst>
          </p:cNvPr>
          <p:cNvCxnSpPr>
            <a:cxnSpLocks/>
          </p:cNvCxnSpPr>
          <p:nvPr userDrawn="1"/>
        </p:nvCxnSpPr>
        <p:spPr>
          <a:xfrm>
            <a:off x="8111067" y="-358423"/>
            <a:ext cx="84668" cy="7574845"/>
          </a:xfrm>
          <a:prstGeom prst="line">
            <a:avLst/>
          </a:prstGeom>
          <a:ln w="3175">
            <a:solidFill>
              <a:schemeClr val="tx1">
                <a:lumMod val="6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349" y="217908"/>
            <a:ext cx="7086600" cy="114300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  <a:latin typeface="Bebas Neue Bold" panose="020B0606020202050201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4349" y="1712168"/>
            <a:ext cx="6450806" cy="5001903"/>
          </a:xfrm>
        </p:spPr>
        <p:txBody>
          <a:bodyPr/>
          <a:lstStyle>
            <a:lvl1pPr>
              <a:buClr>
                <a:schemeClr val="accent1"/>
              </a:buClr>
              <a:defRPr b="0" baseline="0">
                <a:solidFill>
                  <a:schemeClr val="accent4"/>
                </a:solidFill>
                <a:latin typeface="Aktiv Grotesk Cd Medium" panose="020B0606020203020204" pitchFamily="34" charset="0"/>
                <a:cs typeface="Aktiv Grotesk Cd Medium" panose="020B0606020203020204" pitchFamily="34" charset="0"/>
              </a:defRPr>
            </a:lvl1pPr>
            <a:lvl2pPr>
              <a:defRPr>
                <a:solidFill>
                  <a:schemeClr val="tx1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defRPr>
            </a:lvl2pPr>
            <a:lvl3pPr marL="857250" indent="-171450">
              <a:buClr>
                <a:schemeClr val="accent1"/>
              </a:buClr>
              <a:buFont typeface="Aktiv Grotesk Cd Medium" panose="020B0606020203020204" pitchFamily="34" charset="0"/>
              <a:buChar char="»"/>
              <a:defRPr>
                <a:solidFill>
                  <a:schemeClr val="tx1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defRPr>
            </a:lvl4pPr>
            <a:lvl5pPr marL="1543050" indent="-171450">
              <a:buClr>
                <a:schemeClr val="accent1"/>
              </a:buClr>
              <a:buFont typeface="Aktiv Grotesk Cd Medium" panose="020B0606020203020204" pitchFamily="34" charset="0"/>
              <a:buChar char="–"/>
              <a:defRPr>
                <a:solidFill>
                  <a:schemeClr val="tx1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79444" y="6559551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defRPr>
            </a:lvl1pPr>
          </a:lstStyle>
          <a:p>
            <a:pPr defTabSz="342900"/>
            <a:fld id="{66D49DD1-3A17-B747-8967-BAD7A27AA35C}" type="slidenum">
              <a:rPr lang="en-US" smtClean="0">
                <a:solidFill>
                  <a:srgbClr val="FFFFFF"/>
                </a:solidFill>
              </a:rPr>
              <a:pPr defTabSz="342900"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8268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-Black Top-Warm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C0EA10B-8515-488B-96F1-F307A55915DE}"/>
              </a:ext>
            </a:extLst>
          </p:cNvPr>
          <p:cNvSpPr/>
          <p:nvPr userDrawn="1"/>
        </p:nvSpPr>
        <p:spPr>
          <a:xfrm>
            <a:off x="-33950" y="-1"/>
            <a:ext cx="9144000" cy="6858000"/>
          </a:xfrm>
          <a:prstGeom prst="rect">
            <a:avLst/>
          </a:prstGeom>
          <a:solidFill>
            <a:srgbClr val="1B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EE83F6-231F-43F9-9E26-BB4E5DFFA2DE}"/>
              </a:ext>
            </a:extLst>
          </p:cNvPr>
          <p:cNvCxnSpPr/>
          <p:nvPr userDrawn="1"/>
        </p:nvCxnSpPr>
        <p:spPr>
          <a:xfrm>
            <a:off x="-76200" y="1998134"/>
            <a:ext cx="6587067" cy="5373511"/>
          </a:xfrm>
          <a:prstGeom prst="line">
            <a:avLst/>
          </a:prstGeom>
          <a:ln w="3175">
            <a:solidFill>
              <a:schemeClr val="tx1">
                <a:lumMod val="6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85DBC04-28D3-4562-A3EF-E5C5D6DB0005}"/>
              </a:ext>
            </a:extLst>
          </p:cNvPr>
          <p:cNvCxnSpPr>
            <a:cxnSpLocks/>
          </p:cNvCxnSpPr>
          <p:nvPr userDrawn="1"/>
        </p:nvCxnSpPr>
        <p:spPr>
          <a:xfrm flipH="1">
            <a:off x="1016001" y="1427585"/>
            <a:ext cx="8305801" cy="5580109"/>
          </a:xfrm>
          <a:prstGeom prst="line">
            <a:avLst/>
          </a:prstGeom>
          <a:ln w="3175">
            <a:solidFill>
              <a:schemeClr val="tx1">
                <a:lumMod val="6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03056EA-E13F-4068-95A2-E158E13A5214}"/>
              </a:ext>
            </a:extLst>
          </p:cNvPr>
          <p:cNvCxnSpPr>
            <a:cxnSpLocks/>
          </p:cNvCxnSpPr>
          <p:nvPr userDrawn="1"/>
        </p:nvCxnSpPr>
        <p:spPr>
          <a:xfrm>
            <a:off x="8111067" y="-358423"/>
            <a:ext cx="84668" cy="7574845"/>
          </a:xfrm>
          <a:prstGeom prst="line">
            <a:avLst/>
          </a:prstGeom>
          <a:ln w="3175">
            <a:solidFill>
              <a:schemeClr val="tx1">
                <a:lumMod val="6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1507" y="217908"/>
            <a:ext cx="7086600" cy="114300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  <a:latin typeface="Bebas Neue Bold" panose="020B0606020202050201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21506" y="1712168"/>
            <a:ext cx="6450806" cy="5001903"/>
          </a:xfrm>
        </p:spPr>
        <p:txBody>
          <a:bodyPr/>
          <a:lstStyle>
            <a:lvl1pPr>
              <a:buClr>
                <a:schemeClr val="accent1"/>
              </a:buClr>
              <a:defRPr b="0" baseline="0">
                <a:solidFill>
                  <a:schemeClr val="accent4"/>
                </a:solidFill>
                <a:latin typeface="Aktiv Grotesk Cd Medium" panose="020B0606020203020204" pitchFamily="34" charset="0"/>
                <a:cs typeface="Aktiv Grotesk Cd Medium" panose="020B0606020203020204" pitchFamily="34" charset="0"/>
              </a:defRPr>
            </a:lvl1pPr>
            <a:lvl2pPr>
              <a:defRPr>
                <a:solidFill>
                  <a:schemeClr val="tx1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defRPr>
            </a:lvl2pPr>
            <a:lvl3pPr marL="857250" indent="-171450">
              <a:buClr>
                <a:schemeClr val="accent1"/>
              </a:buClr>
              <a:buFont typeface="Aktiv Grotesk Cd Medium" panose="020B0606020203020204" pitchFamily="34" charset="0"/>
              <a:buChar char="»"/>
              <a:defRPr>
                <a:solidFill>
                  <a:schemeClr val="tx1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defRPr>
            </a:lvl4pPr>
            <a:lvl5pPr marL="1543050" indent="-171450">
              <a:buClr>
                <a:schemeClr val="accent1"/>
              </a:buClr>
              <a:buFont typeface="Aktiv Grotesk Cd Medium" panose="020B0606020203020204" pitchFamily="34" charset="0"/>
              <a:buChar char="–"/>
              <a:defRPr>
                <a:solidFill>
                  <a:schemeClr val="tx1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79444" y="6559551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defRPr>
            </a:lvl1pPr>
          </a:lstStyle>
          <a:p>
            <a:pPr defTabSz="342900"/>
            <a:fld id="{66D49DD1-3A17-B747-8967-BAD7A27AA35C}" type="slidenum">
              <a:rPr lang="en-US" smtClean="0">
                <a:solidFill>
                  <a:srgbClr val="FFFFFF"/>
                </a:solidFill>
              </a:rPr>
              <a:pPr defTabSz="342900"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DDB869E-6DD8-4F8B-A54A-14A870E5296B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2744918" y="2309148"/>
            <a:ext cx="6783981" cy="216568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875" dirty="0">
                <a:solidFill>
                  <a:schemeClr val="bg1">
                    <a:lumMod val="75000"/>
                    <a:lumOff val="25000"/>
                  </a:schemeClr>
                </a:solidFill>
                <a:latin typeface="Bebas Neue Bold" panose="020B0606020202050201" pitchFamily="34" charset="0"/>
              </a:rPr>
              <a:t>Road show</a:t>
            </a:r>
          </a:p>
        </p:txBody>
      </p:sp>
    </p:spTree>
    <p:extLst>
      <p:ext uri="{BB962C8B-B14F-4D97-AF65-F5344CB8AC3E}">
        <p14:creationId xmlns:p14="http://schemas.microsoft.com/office/powerpoint/2010/main" val="2666582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77" y="1600781"/>
            <a:ext cx="4048457" cy="4525935"/>
          </a:xfrm>
        </p:spPr>
        <p:txBody>
          <a:bodyPr/>
          <a:lstStyle>
            <a:lvl1pPr>
              <a:defRPr sz="2539"/>
            </a:lvl1pPr>
            <a:lvl2pPr>
              <a:defRPr sz="2176"/>
            </a:lvl2pPr>
            <a:lvl3pPr>
              <a:defRPr sz="1815"/>
            </a:lvl3pPr>
            <a:lvl4pPr>
              <a:defRPr sz="1632"/>
            </a:lvl4pPr>
            <a:lvl5pPr>
              <a:defRPr sz="1632"/>
            </a:lvl5pPr>
            <a:lvl6pPr>
              <a:defRPr sz="1632"/>
            </a:lvl6pPr>
            <a:lvl7pPr>
              <a:defRPr sz="1632"/>
            </a:lvl7pPr>
            <a:lvl8pPr>
              <a:defRPr sz="1632"/>
            </a:lvl8pPr>
            <a:lvl9pPr>
              <a:defRPr sz="1632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6510" y="1600781"/>
            <a:ext cx="4049816" cy="4525935"/>
          </a:xfrm>
        </p:spPr>
        <p:txBody>
          <a:bodyPr/>
          <a:lstStyle>
            <a:lvl1pPr>
              <a:defRPr sz="2539">
                <a:latin typeface="Source Sans Pro" panose="020B0503030403020204" pitchFamily="34" charset="0"/>
              </a:defRPr>
            </a:lvl1pPr>
            <a:lvl2pPr>
              <a:defRPr sz="2176"/>
            </a:lvl2pPr>
            <a:lvl3pPr>
              <a:defRPr sz="1815"/>
            </a:lvl3pPr>
            <a:lvl4pPr>
              <a:defRPr sz="1632"/>
            </a:lvl4pPr>
            <a:lvl5pPr>
              <a:defRPr sz="1632"/>
            </a:lvl5pPr>
            <a:lvl6pPr>
              <a:defRPr sz="1632"/>
            </a:lvl6pPr>
            <a:lvl7pPr>
              <a:defRPr sz="1632"/>
            </a:lvl7pPr>
            <a:lvl8pPr>
              <a:defRPr sz="1632"/>
            </a:lvl8pPr>
            <a:lvl9pPr>
              <a:defRPr sz="1632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3622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-Black Top-Warm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C0EA10B-8515-488B-96F1-F307A55915DE}"/>
              </a:ext>
            </a:extLst>
          </p:cNvPr>
          <p:cNvSpPr/>
          <p:nvPr userDrawn="1"/>
        </p:nvSpPr>
        <p:spPr>
          <a:xfrm>
            <a:off x="-33950" y="-1"/>
            <a:ext cx="9144000" cy="6858000"/>
          </a:xfrm>
          <a:prstGeom prst="rect">
            <a:avLst/>
          </a:prstGeom>
          <a:solidFill>
            <a:srgbClr val="1B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EE83F6-231F-43F9-9E26-BB4E5DFFA2DE}"/>
              </a:ext>
            </a:extLst>
          </p:cNvPr>
          <p:cNvCxnSpPr/>
          <p:nvPr userDrawn="1"/>
        </p:nvCxnSpPr>
        <p:spPr>
          <a:xfrm>
            <a:off x="-76200" y="1998134"/>
            <a:ext cx="6587067" cy="5373511"/>
          </a:xfrm>
          <a:prstGeom prst="line">
            <a:avLst/>
          </a:prstGeom>
          <a:ln w="3175">
            <a:solidFill>
              <a:schemeClr val="tx1">
                <a:lumMod val="6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85DBC04-28D3-4562-A3EF-E5C5D6DB0005}"/>
              </a:ext>
            </a:extLst>
          </p:cNvPr>
          <p:cNvCxnSpPr>
            <a:cxnSpLocks/>
          </p:cNvCxnSpPr>
          <p:nvPr userDrawn="1"/>
        </p:nvCxnSpPr>
        <p:spPr>
          <a:xfrm flipH="1">
            <a:off x="1016001" y="1427585"/>
            <a:ext cx="8305801" cy="5580109"/>
          </a:xfrm>
          <a:prstGeom prst="line">
            <a:avLst/>
          </a:prstGeom>
          <a:ln w="3175">
            <a:solidFill>
              <a:schemeClr val="tx1">
                <a:lumMod val="6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03056EA-E13F-4068-95A2-E158E13A5214}"/>
              </a:ext>
            </a:extLst>
          </p:cNvPr>
          <p:cNvCxnSpPr>
            <a:cxnSpLocks/>
          </p:cNvCxnSpPr>
          <p:nvPr userDrawn="1"/>
        </p:nvCxnSpPr>
        <p:spPr>
          <a:xfrm>
            <a:off x="8111067" y="-358423"/>
            <a:ext cx="84668" cy="7574845"/>
          </a:xfrm>
          <a:prstGeom prst="line">
            <a:avLst/>
          </a:prstGeom>
          <a:ln w="3175">
            <a:solidFill>
              <a:schemeClr val="tx1">
                <a:lumMod val="65000"/>
                <a:alpha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1507" y="217908"/>
            <a:ext cx="7086600" cy="114300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  <a:latin typeface="Bebas Neue Bold" panose="020B0606020202050201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21506" y="1712168"/>
            <a:ext cx="6450806" cy="5001903"/>
          </a:xfrm>
        </p:spPr>
        <p:txBody>
          <a:bodyPr/>
          <a:lstStyle>
            <a:lvl1pPr>
              <a:buClr>
                <a:schemeClr val="accent1"/>
              </a:buClr>
              <a:defRPr b="0" baseline="0">
                <a:solidFill>
                  <a:schemeClr val="accent4"/>
                </a:solidFill>
                <a:latin typeface="Aktiv Grotesk Cd Medium" panose="020B0606020203020204" pitchFamily="34" charset="0"/>
                <a:cs typeface="Aktiv Grotesk Cd Medium" panose="020B0606020203020204" pitchFamily="34" charset="0"/>
              </a:defRPr>
            </a:lvl1pPr>
            <a:lvl2pPr>
              <a:defRPr>
                <a:solidFill>
                  <a:schemeClr val="tx1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defRPr>
            </a:lvl2pPr>
            <a:lvl3pPr marL="857250" indent="-171450">
              <a:buClr>
                <a:schemeClr val="accent1"/>
              </a:buClr>
              <a:buFont typeface="Aktiv Grotesk Cd Medium" panose="020B0606020203020204" pitchFamily="34" charset="0"/>
              <a:buChar char="»"/>
              <a:defRPr>
                <a:solidFill>
                  <a:schemeClr val="tx1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defRPr>
            </a:lvl4pPr>
            <a:lvl5pPr marL="1543050" indent="-171450">
              <a:buClr>
                <a:schemeClr val="accent1"/>
              </a:buClr>
              <a:buFont typeface="Aktiv Grotesk Cd Medium" panose="020B0606020203020204" pitchFamily="34" charset="0"/>
              <a:buChar char="–"/>
              <a:defRPr>
                <a:solidFill>
                  <a:schemeClr val="tx1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79444" y="6559551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defRPr>
            </a:lvl1pPr>
          </a:lstStyle>
          <a:p>
            <a:pPr defTabSz="342900"/>
            <a:fld id="{66D49DD1-3A17-B747-8967-BAD7A27AA35C}" type="slidenum">
              <a:rPr lang="en-US" smtClean="0">
                <a:solidFill>
                  <a:srgbClr val="FFFFFF"/>
                </a:solidFill>
              </a:rPr>
              <a:pPr defTabSz="342900"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DDB869E-6DD8-4F8B-A54A-14A870E5296B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2799236" y="2263883"/>
            <a:ext cx="6783981" cy="216568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75" dirty="0">
                <a:solidFill>
                  <a:schemeClr val="bg1">
                    <a:lumMod val="75000"/>
                    <a:lumOff val="25000"/>
                  </a:schemeClr>
                </a:solidFill>
                <a:latin typeface="Bebas Neue Bold" panose="020B0606020202050201" pitchFamily="34" charset="0"/>
              </a:rPr>
              <a:t>Vision 2025</a:t>
            </a:r>
          </a:p>
        </p:txBody>
      </p:sp>
    </p:spTree>
    <p:extLst>
      <p:ext uri="{BB962C8B-B14F-4D97-AF65-F5344CB8AC3E}">
        <p14:creationId xmlns:p14="http://schemas.microsoft.com/office/powerpoint/2010/main" val="19316706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51" y="503238"/>
            <a:ext cx="7086599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751" y="1825625"/>
            <a:ext cx="7086599" cy="4351338"/>
          </a:xfrm>
        </p:spPr>
        <p:txBody>
          <a:bodyPr/>
          <a:lstStyle>
            <a:lvl2pPr>
              <a:lnSpc>
                <a:spcPct val="100000"/>
              </a:lnSpc>
              <a:defRPr>
                <a:latin typeface="Aktiv Grotesk Cd Medium" panose="020B0606020203020204" pitchFamily="34" charset="0"/>
                <a:cs typeface="Aktiv Grotesk Cd Medium" panose="020B0606020203020204" pitchFamily="34" charset="0"/>
              </a:defRPr>
            </a:lvl2pPr>
            <a:lvl3pPr marL="857250" indent="-171450">
              <a:lnSpc>
                <a:spcPct val="100000"/>
              </a:lnSpc>
              <a:buClr>
                <a:schemeClr val="accent1"/>
              </a:buClr>
              <a:buFont typeface="Bebas Neue Regular" panose="00000500000000000000" pitchFamily="2" charset="0"/>
              <a:buChar char="»"/>
              <a:defRPr>
                <a:latin typeface="Aktiv Grotesk Cd Medium" panose="020B0606020203020204" pitchFamily="34" charset="0"/>
                <a:cs typeface="Aktiv Grotesk Cd Medium" panose="020B0606020203020204" pitchFamily="34" charset="0"/>
              </a:defRPr>
            </a:lvl3pPr>
            <a:lvl4pPr>
              <a:lnSpc>
                <a:spcPct val="100000"/>
              </a:lnSpc>
              <a:buClr>
                <a:schemeClr val="accent1"/>
              </a:buClr>
              <a:defRPr>
                <a:latin typeface="Aktiv Grotesk Cd Medium" panose="020B0606020203020204" pitchFamily="34" charset="0"/>
                <a:cs typeface="Aktiv Grotesk Cd Medium" panose="020B0606020203020204" pitchFamily="34" charset="0"/>
              </a:defRPr>
            </a:lvl4pPr>
            <a:lvl5pPr marL="1543050" indent="-171450">
              <a:lnSpc>
                <a:spcPct val="100000"/>
              </a:lnSpc>
              <a:buClr>
                <a:schemeClr val="accent1"/>
              </a:buClr>
              <a:buFont typeface="Aktiv Grotesk Cd Medium" panose="020B0606020203020204" pitchFamily="34" charset="0"/>
              <a:buChar char="–"/>
              <a:defRPr>
                <a:latin typeface="Aktiv Grotesk Cd Medium" panose="020B0606020203020204" pitchFamily="34" charset="0"/>
                <a:cs typeface="Aktiv Grotesk Cd Medium" panose="020B06060202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41516" y="-37306"/>
            <a:ext cx="316734" cy="365125"/>
          </a:xfrm>
        </p:spPr>
        <p:txBody>
          <a:bodyPr/>
          <a:lstStyle>
            <a:lvl1pPr>
              <a:defRPr>
                <a:latin typeface="Aktiv Grotesk Cd Light" panose="020B0406020203020204" pitchFamily="34" charset="0"/>
                <a:cs typeface="Aktiv Grotesk Cd Light" panose="020B0406020203020204" pitchFamily="34" charset="0"/>
              </a:defRPr>
            </a:lvl1pPr>
          </a:lstStyle>
          <a:p>
            <a:fld id="{66D49DD1-3A17-B747-8967-BAD7A27AA35C}" type="slidenum">
              <a:rPr lang="en-US" smtClean="0">
                <a:solidFill>
                  <a:srgbClr val="473A4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73A46">
                  <a:tint val="75000"/>
                </a:srgbClr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 rot="5400000">
            <a:off x="469931" y="139701"/>
            <a:ext cx="279400" cy="1588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rot="16200000" flipH="1">
            <a:off x="-848228" y="2794794"/>
            <a:ext cx="2914120" cy="1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 rot="5400000">
            <a:off x="469925" y="6717507"/>
            <a:ext cx="279400" cy="1588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rot="5400000">
            <a:off x="8402610" y="139701"/>
            <a:ext cx="279400" cy="1588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254001" y="2108202"/>
            <a:ext cx="508825" cy="134965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1" y="3843868"/>
            <a:ext cx="1083733" cy="296333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678" y="392576"/>
            <a:ext cx="579722" cy="904445"/>
          </a:xfrm>
          <a:prstGeom prst="rect">
            <a:avLst/>
          </a:prstGeom>
        </p:spPr>
      </p:pic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4064" y="6504487"/>
            <a:ext cx="3086100" cy="365125"/>
          </a:xfrm>
        </p:spPr>
        <p:txBody>
          <a:bodyPr/>
          <a:lstStyle/>
          <a:p>
            <a:pPr algn="l"/>
            <a:r>
              <a:rPr lang="en-US">
                <a:solidFill>
                  <a:srgbClr val="473A46">
                    <a:tint val="75000"/>
                  </a:srgbClr>
                </a:solidFill>
              </a:rPr>
              <a:t>RESPEC.COM</a:t>
            </a:r>
          </a:p>
        </p:txBody>
      </p:sp>
    </p:spTree>
    <p:extLst>
      <p:ext uri="{BB962C8B-B14F-4D97-AF65-F5344CB8AC3E}">
        <p14:creationId xmlns:p14="http://schemas.microsoft.com/office/powerpoint/2010/main" val="40951475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51" y="503238"/>
            <a:ext cx="7086599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751" y="1825625"/>
            <a:ext cx="7086599" cy="4351338"/>
          </a:xfrm>
        </p:spPr>
        <p:txBody>
          <a:bodyPr/>
          <a:lstStyle>
            <a:lvl1pPr>
              <a:defRPr sz="2100">
                <a:latin typeface="Aktiv Grotesk Cd Medium" panose="020B0606020203020204" pitchFamily="34" charset="0"/>
                <a:cs typeface="Aktiv Grotesk Cd Medium" panose="020B0606020203020204" pitchFamily="34" charset="0"/>
              </a:defRPr>
            </a:lvl1pPr>
            <a:lvl2pPr>
              <a:defRPr sz="1800"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rot="5400000">
            <a:off x="469931" y="139701"/>
            <a:ext cx="279400" cy="1588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rot="16200000" flipH="1">
            <a:off x="-848228" y="2794794"/>
            <a:ext cx="2914120" cy="1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 rot="5400000">
            <a:off x="469925" y="6717507"/>
            <a:ext cx="279400" cy="1588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rot="5400000">
            <a:off x="8402610" y="139701"/>
            <a:ext cx="279400" cy="1588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254001" y="2108202"/>
            <a:ext cx="508825" cy="134965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1" y="3843868"/>
            <a:ext cx="1083733" cy="296333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678" y="392576"/>
            <a:ext cx="579722" cy="904445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29650" y="1"/>
            <a:ext cx="400050" cy="365125"/>
          </a:xfrm>
        </p:spPr>
        <p:txBody>
          <a:bodyPr/>
          <a:lstStyle>
            <a:lvl1pPr algn="l">
              <a:defRPr>
                <a:latin typeface="+mj-lt"/>
              </a:defRPr>
            </a:lvl1pPr>
          </a:lstStyle>
          <a:p>
            <a:pPr defTabSz="342900"/>
            <a:fld id="{66D49DD1-3A17-B747-8967-BAD7A27AA35C}" type="slidenum">
              <a:rPr lang="en-US" smtClean="0">
                <a:solidFill>
                  <a:srgbClr val="473A46">
                    <a:tint val="75000"/>
                  </a:srgbClr>
                </a:solidFill>
              </a:rPr>
              <a:pPr defTabSz="342900"/>
              <a:t>‹#›</a:t>
            </a:fld>
            <a:endParaRPr lang="en-US">
              <a:solidFill>
                <a:srgbClr val="473A46">
                  <a:tint val="75000"/>
                </a:srgbClr>
              </a:solidFill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4064" y="6504487"/>
            <a:ext cx="3086100" cy="365125"/>
          </a:xfrm>
        </p:spPr>
        <p:txBody>
          <a:bodyPr/>
          <a:lstStyle/>
          <a:p>
            <a:pPr algn="l"/>
            <a:r>
              <a:rPr lang="en-US">
                <a:solidFill>
                  <a:srgbClr val="473A46">
                    <a:tint val="75000"/>
                  </a:srgbClr>
                </a:solidFill>
              </a:rPr>
              <a:t>RESPEC.COM</a:t>
            </a:r>
          </a:p>
        </p:txBody>
      </p:sp>
    </p:spTree>
    <p:extLst>
      <p:ext uri="{BB962C8B-B14F-4D97-AF65-F5344CB8AC3E}">
        <p14:creationId xmlns:p14="http://schemas.microsoft.com/office/powerpoint/2010/main" val="31603201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paragraph sty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51" y="503238"/>
            <a:ext cx="7086599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428751" y="2362200"/>
            <a:ext cx="5486400" cy="381476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0" baseline="0">
                <a:latin typeface="+mn-lt"/>
              </a:defRPr>
            </a:lvl1pPr>
            <a:lvl2pPr marL="342900" indent="0">
              <a:buNone/>
              <a:defRPr>
                <a:latin typeface="+mn-lt"/>
              </a:defRPr>
            </a:lvl2pPr>
            <a:lvl3pPr marL="685800" indent="0">
              <a:buNone/>
              <a:defRPr>
                <a:latin typeface="+mn-lt"/>
              </a:defRPr>
            </a:lvl3pPr>
            <a:lvl4pPr marL="1028700" indent="0">
              <a:buNone/>
              <a:defRPr>
                <a:latin typeface="+mn-lt"/>
              </a:defRPr>
            </a:lvl4pPr>
            <a:lvl5pPr marL="137160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styles- for text in paragraph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rot="5400000">
            <a:off x="469931" y="139701"/>
            <a:ext cx="279400" cy="1588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rot="16200000" flipH="1">
            <a:off x="-848228" y="2794794"/>
            <a:ext cx="2914120" cy="1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 rot="5400000">
            <a:off x="469925" y="6717507"/>
            <a:ext cx="279400" cy="1588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rot="5400000">
            <a:off x="8402610" y="139701"/>
            <a:ext cx="279400" cy="1588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254001" y="2108202"/>
            <a:ext cx="508825" cy="134965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1" y="3843868"/>
            <a:ext cx="1083733" cy="296333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678" y="392576"/>
            <a:ext cx="579722" cy="904445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29650" y="1"/>
            <a:ext cx="400050" cy="365125"/>
          </a:xfrm>
        </p:spPr>
        <p:txBody>
          <a:bodyPr/>
          <a:lstStyle>
            <a:lvl1pPr algn="l">
              <a:defRPr>
                <a:latin typeface="+mj-lt"/>
              </a:defRPr>
            </a:lvl1pPr>
          </a:lstStyle>
          <a:p>
            <a:pPr defTabSz="342900"/>
            <a:fld id="{66D49DD1-3A17-B747-8967-BAD7A27AA35C}" type="slidenum">
              <a:rPr lang="en-US" smtClean="0">
                <a:solidFill>
                  <a:srgbClr val="473A46">
                    <a:tint val="75000"/>
                  </a:srgbClr>
                </a:solidFill>
              </a:rPr>
              <a:pPr defTabSz="342900"/>
              <a:t>‹#›</a:t>
            </a:fld>
            <a:endParaRPr lang="en-US">
              <a:solidFill>
                <a:srgbClr val="473A46">
                  <a:tint val="75000"/>
                </a:srgbClr>
              </a:solidFill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4064" y="6504487"/>
            <a:ext cx="3086100" cy="365125"/>
          </a:xfrm>
        </p:spPr>
        <p:txBody>
          <a:bodyPr/>
          <a:lstStyle/>
          <a:p>
            <a:pPr algn="l"/>
            <a:r>
              <a:rPr lang="en-US">
                <a:solidFill>
                  <a:srgbClr val="473A46">
                    <a:tint val="75000"/>
                  </a:srgbClr>
                </a:solidFill>
              </a:rPr>
              <a:t>RESPEC.COM</a:t>
            </a:r>
          </a:p>
        </p:txBody>
      </p:sp>
    </p:spTree>
    <p:extLst>
      <p:ext uri="{BB962C8B-B14F-4D97-AF65-F5344CB8AC3E}">
        <p14:creationId xmlns:p14="http://schemas.microsoft.com/office/powerpoint/2010/main" val="34571227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6115050" y="1"/>
            <a:ext cx="3028950" cy="686961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0150" y="365126"/>
            <a:ext cx="38862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0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9500" y="533400"/>
            <a:ext cx="2563050" cy="1981200"/>
          </a:xfrm>
        </p:spPr>
        <p:txBody>
          <a:bodyPr/>
          <a:lstStyle>
            <a:lvl1pPr marL="0" indent="0">
              <a:buNone/>
              <a:defRPr sz="2700">
                <a:solidFill>
                  <a:schemeClr val="accent4"/>
                </a:solidFill>
              </a:defRPr>
            </a:lvl1pPr>
            <a:lvl2pPr marL="219075" indent="-171450"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634064" y="6504487"/>
            <a:ext cx="30861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900">
                <a:solidFill>
                  <a:srgbClr val="473A46">
                    <a:tint val="75000"/>
                  </a:srgbClr>
                </a:solidFill>
              </a:rPr>
              <a:t>RESPEC.COM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 rot="5400000">
            <a:off x="469925" y="6717507"/>
            <a:ext cx="279400" cy="1588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rot="5400000">
            <a:off x="8402610" y="139701"/>
            <a:ext cx="279400" cy="1588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629650" y="1"/>
            <a:ext cx="40005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900"/>
            <a:fld id="{66D49DD1-3A17-B747-8967-BAD7A27AA35C}" type="slidenum">
              <a:rPr lang="en-US" sz="900" smtClean="0">
                <a:solidFill>
                  <a:srgbClr val="473A46">
                    <a:tint val="75000"/>
                  </a:srgbClr>
                </a:solidFill>
              </a:rPr>
              <a:pPr defTabSz="342900"/>
              <a:t>‹#›</a:t>
            </a:fld>
            <a:endParaRPr lang="en-US" sz="900">
              <a:solidFill>
                <a:srgbClr val="473A46">
                  <a:tint val="75000"/>
                </a:srgbClr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 rot="5400000">
            <a:off x="469931" y="139701"/>
            <a:ext cx="279400" cy="1588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 rot="16200000" flipH="1">
            <a:off x="-848228" y="2794794"/>
            <a:ext cx="2914120" cy="1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254001" y="2108202"/>
            <a:ext cx="508825" cy="134965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1" y="3843868"/>
            <a:ext cx="1083733" cy="296333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678" y="392576"/>
            <a:ext cx="579722" cy="904445"/>
          </a:xfrm>
          <a:prstGeom prst="rect">
            <a:avLst/>
          </a:prstGeom>
        </p:spPr>
      </p:pic>
      <p:sp>
        <p:nvSpPr>
          <p:cNvPr id="17" name="Content Placeholder 3"/>
          <p:cNvSpPr>
            <a:spLocks noGrp="1"/>
          </p:cNvSpPr>
          <p:nvPr>
            <p:ph sz="half" idx="10"/>
          </p:nvPr>
        </p:nvSpPr>
        <p:spPr>
          <a:xfrm>
            <a:off x="6409500" y="3981949"/>
            <a:ext cx="2563050" cy="1981200"/>
          </a:xfrm>
        </p:spPr>
        <p:txBody>
          <a:bodyPr/>
          <a:lstStyle>
            <a:lvl1pPr marL="0" indent="0">
              <a:buNone/>
              <a:defRPr sz="3000" b="0">
                <a:solidFill>
                  <a:schemeClr val="accent4"/>
                </a:solidFill>
                <a:latin typeface="Bebas Neue Regular" panose="00000500000000000000" pitchFamily="2" charset="0"/>
              </a:defRPr>
            </a:lvl1pPr>
            <a:lvl2pPr marL="171450" indent="-171450"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042102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Black Top-Warm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6620828"/>
            <a:ext cx="9143999" cy="2371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19029"/>
            <a:ext cx="9143999" cy="11620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1"/>
            <a:ext cx="7086600" cy="1143000"/>
          </a:xfrm>
        </p:spPr>
        <p:txBody>
          <a:bodyPr>
            <a:normAutofit/>
          </a:bodyPr>
          <a:lstStyle>
            <a:lvl1pPr>
              <a:defRPr sz="27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2894" y="1306535"/>
            <a:ext cx="6450806" cy="5001903"/>
          </a:xfrm>
        </p:spPr>
        <p:txBody>
          <a:bodyPr/>
          <a:lstStyle>
            <a:lvl1pPr>
              <a:defRPr baseline="0">
                <a:solidFill>
                  <a:schemeClr val="accent1"/>
                </a:solidFill>
                <a:latin typeface="Bebas Neue Bold" panose="020B0606020202050201" pitchFamily="34" charset="0"/>
              </a:defRPr>
            </a:lvl1pPr>
            <a:lvl2pPr>
              <a:defRPr>
                <a:latin typeface="Aktiv Grotesk Cd Medium" panose="020B0606020203020204" pitchFamily="34" charset="0"/>
                <a:cs typeface="Aktiv Grotesk Cd Medium" panose="020B0606020203020204" pitchFamily="34" charset="0"/>
              </a:defRPr>
            </a:lvl2pPr>
            <a:lvl3pPr marL="857250" indent="-171450">
              <a:buClr>
                <a:schemeClr val="accent1"/>
              </a:buClr>
              <a:buFont typeface="Aktiv Grotesk Cd Medium" panose="020B0606020203020204" pitchFamily="34" charset="0"/>
              <a:buChar char="»"/>
              <a:defRPr>
                <a:latin typeface="Aktiv Grotesk Cd Medium" panose="020B0606020203020204" pitchFamily="34" charset="0"/>
                <a:cs typeface="Aktiv Grotesk Cd Medium" panose="020B0606020203020204" pitchFamily="34" charset="0"/>
              </a:defRPr>
            </a:lvl3pPr>
            <a:lvl4pPr>
              <a:buClr>
                <a:schemeClr val="accent1"/>
              </a:buClr>
              <a:defRPr>
                <a:latin typeface="Aktiv Grotesk Cd Medium" panose="020B0606020203020204" pitchFamily="34" charset="0"/>
                <a:cs typeface="Aktiv Grotesk Cd Medium" panose="020B0606020203020204" pitchFamily="34" charset="0"/>
              </a:defRPr>
            </a:lvl4pPr>
            <a:lvl5pPr marL="1543050" indent="-171450">
              <a:buClr>
                <a:schemeClr val="accent1"/>
              </a:buClr>
              <a:buFont typeface="Aktiv Grotesk Cd Medium" panose="020B0606020203020204" pitchFamily="34" charset="0"/>
              <a:buChar char="–"/>
              <a:defRPr>
                <a:latin typeface="Aktiv Grotesk Cd Medium" panose="020B0606020203020204" pitchFamily="34" charset="0"/>
                <a:cs typeface="Aktiv Grotesk Cd Medium" panose="020B06060202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1050" y="214649"/>
            <a:ext cx="458601" cy="715481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79444" y="6559551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defRPr>
            </a:lvl1pPr>
          </a:lstStyle>
          <a:p>
            <a:pPr defTabSz="342900"/>
            <a:fld id="{66D49DD1-3A17-B747-8967-BAD7A27AA35C}" type="slidenum">
              <a:rPr lang="en-US" smtClean="0">
                <a:solidFill>
                  <a:srgbClr val="FFFFFF"/>
                </a:solidFill>
              </a:rPr>
              <a:pPr defTabSz="342900"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5383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Black Top-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6620828"/>
            <a:ext cx="9143999" cy="2371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19029"/>
            <a:ext cx="9143999" cy="11620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-91282"/>
            <a:ext cx="7086600" cy="1325563"/>
          </a:xfrm>
        </p:spPr>
        <p:txBody>
          <a:bodyPr>
            <a:normAutofit/>
          </a:bodyPr>
          <a:lstStyle>
            <a:lvl1pPr>
              <a:defRPr sz="27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2894" y="1306535"/>
            <a:ext cx="6450806" cy="5001903"/>
          </a:xfrm>
        </p:spPr>
        <p:txBody>
          <a:bodyPr/>
          <a:lstStyle>
            <a:lvl1pPr>
              <a:defRPr baseline="0">
                <a:solidFill>
                  <a:schemeClr val="accent1"/>
                </a:solidFill>
                <a:latin typeface="Bebas Neue Bold" panose="020B0606020202050201" pitchFamily="34" charset="0"/>
              </a:defRPr>
            </a:lvl1pPr>
            <a:lvl2pPr>
              <a:defRPr>
                <a:latin typeface="Aktiv Grotesk Cd Medium" panose="020B0606020203020204" pitchFamily="34" charset="0"/>
                <a:cs typeface="Aktiv Grotesk Cd Medium" panose="020B0606020203020204" pitchFamily="34" charset="0"/>
              </a:defRPr>
            </a:lvl2pPr>
            <a:lvl3pPr marL="857250" indent="-171450">
              <a:buClr>
                <a:schemeClr val="accent1"/>
              </a:buClr>
              <a:buFont typeface="Aktiv Grotesk Cd Medium" panose="020B0606020203020204" pitchFamily="34" charset="0"/>
              <a:buChar char="»"/>
              <a:defRPr>
                <a:latin typeface="Aktiv Grotesk Cd Medium" panose="020B0606020203020204" pitchFamily="34" charset="0"/>
                <a:cs typeface="Aktiv Grotesk Cd Medium" panose="020B0606020203020204" pitchFamily="34" charset="0"/>
              </a:defRPr>
            </a:lvl3pPr>
            <a:lvl4pPr>
              <a:buClr>
                <a:schemeClr val="accent1"/>
              </a:buClr>
              <a:defRPr>
                <a:latin typeface="Aktiv Grotesk Cd Medium" panose="020B0606020203020204" pitchFamily="34" charset="0"/>
                <a:cs typeface="Aktiv Grotesk Cd Medium" panose="020B0606020203020204" pitchFamily="34" charset="0"/>
              </a:defRPr>
            </a:lvl4pPr>
            <a:lvl5pPr marL="1543050" indent="-171450">
              <a:buClr>
                <a:schemeClr val="accent1"/>
              </a:buClr>
              <a:buFont typeface="Aktiv Grotesk Cd Medium" panose="020B0606020203020204" pitchFamily="34" charset="0"/>
              <a:buChar char="–"/>
              <a:defRPr>
                <a:latin typeface="Aktiv Grotesk Cd Medium" panose="020B0606020203020204" pitchFamily="34" charset="0"/>
                <a:cs typeface="Aktiv Grotesk Cd Medium" panose="020B06060202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1050" y="214649"/>
            <a:ext cx="458601" cy="715481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79444" y="6559551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defRPr>
            </a:lvl1pPr>
          </a:lstStyle>
          <a:p>
            <a:pPr defTabSz="342900"/>
            <a:fld id="{66D49DD1-3A17-B747-8967-BAD7A27AA35C}" type="slidenum">
              <a:rPr lang="en-US" smtClean="0">
                <a:solidFill>
                  <a:srgbClr val="FFFFFF"/>
                </a:solidFill>
              </a:rPr>
              <a:pPr defTabSz="342900"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2992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8717" y="2514601"/>
            <a:ext cx="4114800" cy="3778249"/>
          </a:xfrm>
        </p:spPr>
        <p:txBody>
          <a:bodyPr/>
          <a:lstStyle>
            <a:lvl1pPr>
              <a:defRPr b="0">
                <a:latin typeface="Bebas Neue Bold" panose="020B0606020202050201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6492" y="-19050"/>
            <a:ext cx="5657850" cy="1931213"/>
          </a:xfrm>
          <a:prstGeom prst="rect">
            <a:avLst/>
          </a:prstGeom>
        </p:spPr>
      </p:pic>
      <p:sp>
        <p:nvSpPr>
          <p:cNvPr id="10" name="Text Placeholder 6"/>
          <p:cNvSpPr txBox="1">
            <a:spLocks/>
          </p:cNvSpPr>
          <p:nvPr userDrawn="1"/>
        </p:nvSpPr>
        <p:spPr>
          <a:xfrm>
            <a:off x="0" y="-24104"/>
            <a:ext cx="6629400" cy="1915043"/>
          </a:xfrm>
          <a:custGeom>
            <a:avLst/>
            <a:gdLst>
              <a:gd name="connsiteX0" fmla="*/ 0 w 8839200"/>
              <a:gd name="connsiteY0" fmla="*/ 0 h 1915043"/>
              <a:gd name="connsiteX1" fmla="*/ 8839200 w 8839200"/>
              <a:gd name="connsiteY1" fmla="*/ 0 h 1915043"/>
              <a:gd name="connsiteX2" fmla="*/ 8839200 w 8839200"/>
              <a:gd name="connsiteY2" fmla="*/ 1915043 h 1915043"/>
              <a:gd name="connsiteX3" fmla="*/ 0 w 8839200"/>
              <a:gd name="connsiteY3" fmla="*/ 1915043 h 1915043"/>
              <a:gd name="connsiteX4" fmla="*/ 0 w 8839200"/>
              <a:gd name="connsiteY4" fmla="*/ 0 h 1915043"/>
              <a:gd name="connsiteX0" fmla="*/ 0 w 8839200"/>
              <a:gd name="connsiteY0" fmla="*/ 0 h 1915043"/>
              <a:gd name="connsiteX1" fmla="*/ 8839200 w 8839200"/>
              <a:gd name="connsiteY1" fmla="*/ 0 h 1915043"/>
              <a:gd name="connsiteX2" fmla="*/ 8824686 w 8839200"/>
              <a:gd name="connsiteY2" fmla="*/ 24104 h 1915043"/>
              <a:gd name="connsiteX3" fmla="*/ 8839200 w 8839200"/>
              <a:gd name="connsiteY3" fmla="*/ 1915043 h 1915043"/>
              <a:gd name="connsiteX4" fmla="*/ 0 w 8839200"/>
              <a:gd name="connsiteY4" fmla="*/ 1915043 h 1915043"/>
              <a:gd name="connsiteX5" fmla="*/ 0 w 8839200"/>
              <a:gd name="connsiteY5" fmla="*/ 0 h 1915043"/>
              <a:gd name="connsiteX0" fmla="*/ 0 w 8839200"/>
              <a:gd name="connsiteY0" fmla="*/ 0 h 1915043"/>
              <a:gd name="connsiteX1" fmla="*/ 8839200 w 8839200"/>
              <a:gd name="connsiteY1" fmla="*/ 0 h 1915043"/>
              <a:gd name="connsiteX2" fmla="*/ 7474857 w 8839200"/>
              <a:gd name="connsiteY2" fmla="*/ 1301361 h 1915043"/>
              <a:gd name="connsiteX3" fmla="*/ 8839200 w 8839200"/>
              <a:gd name="connsiteY3" fmla="*/ 1915043 h 1915043"/>
              <a:gd name="connsiteX4" fmla="*/ 0 w 8839200"/>
              <a:gd name="connsiteY4" fmla="*/ 1915043 h 1915043"/>
              <a:gd name="connsiteX5" fmla="*/ 0 w 8839200"/>
              <a:gd name="connsiteY5" fmla="*/ 0 h 191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39200" h="1915043">
                <a:moveTo>
                  <a:pt x="0" y="0"/>
                </a:moveTo>
                <a:lnTo>
                  <a:pt x="8839200" y="0"/>
                </a:lnTo>
                <a:lnTo>
                  <a:pt x="7474857" y="1301361"/>
                </a:lnTo>
                <a:lnTo>
                  <a:pt x="8839200" y="1915043"/>
                </a:lnTo>
                <a:lnTo>
                  <a:pt x="0" y="1915043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vert="horz" lIns="342900" tIns="34290" rIns="68580" bIns="3429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>
                  <a:lumMod val="75000"/>
                </a:schemeClr>
              </a:buClr>
              <a:buSzPct val="109000"/>
              <a:buFont typeface="Bebas Neue Bold" panose="020B0606020202050201" pitchFamily="34" charset="0"/>
              <a:buNone/>
              <a:defRPr sz="2800" b="1" kern="1200" baseline="0">
                <a:solidFill>
                  <a:schemeClr val="tx1"/>
                </a:solidFill>
                <a:latin typeface="Bebas Neue Regular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Bold" panose="020B0606020202050201" pitchFamily="34" charset="0"/>
              <a:buChar char="⁄"/>
              <a:defRPr sz="2400" kern="1200">
                <a:solidFill>
                  <a:schemeClr val="accent3"/>
                </a:solidFill>
                <a:latin typeface="Bebas Neue Regular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3"/>
                </a:solidFill>
                <a:latin typeface="Bebas Neue Regular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3"/>
                </a:solidFill>
                <a:latin typeface="Bebas Neue Regular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3"/>
                </a:solidFill>
                <a:latin typeface="Bebas Neue Regular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BF5B">
                  <a:lumMod val="75000"/>
                </a:srgbClr>
              </a:buClr>
            </a:pPr>
            <a:endParaRPr lang="en-US" sz="3600" dirty="0">
              <a:solidFill>
                <a:srgbClr val="FFFFFF"/>
              </a:solidFill>
            </a:endParaRPr>
          </a:p>
        </p:txBody>
      </p:sp>
      <p:cxnSp>
        <p:nvCxnSpPr>
          <p:cNvPr id="11" name="Straight Connector 10"/>
          <p:cNvCxnSpPr>
            <a:stCxn id="10" idx="3"/>
          </p:cNvCxnSpPr>
          <p:nvPr userDrawn="1"/>
        </p:nvCxnSpPr>
        <p:spPr>
          <a:xfrm flipH="1" flipV="1">
            <a:off x="3429000" y="-24104"/>
            <a:ext cx="3200400" cy="1915043"/>
          </a:xfrm>
          <a:prstGeom prst="line">
            <a:avLst/>
          </a:prstGeom>
          <a:ln w="3175">
            <a:solidFill>
              <a:schemeClr val="tx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V="1">
            <a:off x="5025016" y="-159657"/>
            <a:ext cx="1691469" cy="2169941"/>
          </a:xfrm>
          <a:prstGeom prst="line">
            <a:avLst/>
          </a:prstGeom>
          <a:ln w="3175">
            <a:solidFill>
              <a:schemeClr val="tx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1860044"/>
            <a:ext cx="9429750" cy="410590"/>
          </a:xfrm>
          <a:solidFill>
            <a:schemeClr val="accent1"/>
          </a:solidFill>
        </p:spPr>
        <p:txBody>
          <a:bodyPr lIns="457200" anchor="ctr">
            <a:normAutofit/>
          </a:bodyPr>
          <a:lstStyle>
            <a:lvl1pPr marL="0" indent="0">
              <a:buNone/>
              <a:defRPr b="0">
                <a:solidFill>
                  <a:schemeClr val="tx1"/>
                </a:solidFill>
                <a:latin typeface="Bebas Neue Bold" panose="020B0606020202050201" pitchFamily="34" charset="0"/>
              </a:defRPr>
            </a:lvl1pPr>
          </a:lstStyle>
          <a:p>
            <a:endParaRPr lang="en-US" sz="1500">
              <a:latin typeface="Bebas Neue Bold" panose="020B0606020202050201" pitchFamily="34" charset="0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8401050" y="2936748"/>
            <a:ext cx="579722" cy="3921253"/>
            <a:chOff x="11125200" y="2936747"/>
            <a:chExt cx="772962" cy="392125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25200" y="5572555"/>
              <a:ext cx="772962" cy="904445"/>
            </a:xfrm>
            <a:prstGeom prst="rect">
              <a:avLst/>
            </a:prstGeom>
          </p:spPr>
        </p:pic>
        <p:cxnSp>
          <p:nvCxnSpPr>
            <p:cNvPr id="16" name="Straight Connector 15"/>
            <p:cNvCxnSpPr/>
            <p:nvPr/>
          </p:nvCxnSpPr>
          <p:spPr>
            <a:xfrm flipH="1">
              <a:off x="11566147" y="2936747"/>
              <a:ext cx="1" cy="2503302"/>
            </a:xfrm>
            <a:prstGeom prst="line">
              <a:avLst/>
            </a:prstGeom>
            <a:ln w="127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1209500" y="4662713"/>
              <a:ext cx="678433" cy="134965"/>
            </a:xfrm>
            <a:prstGeom prst="line">
              <a:avLst/>
            </a:prstGeom>
            <a:ln w="127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1395582" y="3356104"/>
              <a:ext cx="366431" cy="72896"/>
            </a:xfrm>
            <a:prstGeom prst="line">
              <a:avLst/>
            </a:prstGeom>
            <a:ln w="127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>
              <a:off x="11373040" y="6717241"/>
              <a:ext cx="279400" cy="2117"/>
            </a:xfrm>
            <a:prstGeom prst="line">
              <a:avLst/>
            </a:prstGeom>
            <a:ln w="127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767" y="228601"/>
            <a:ext cx="7886700" cy="1512100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7767" y="6555741"/>
            <a:ext cx="316734" cy="365125"/>
          </a:xfrm>
        </p:spPr>
        <p:txBody>
          <a:bodyPr/>
          <a:lstStyle/>
          <a:p>
            <a:fld id="{66D49DD1-3A17-B747-8967-BAD7A27AA35C}" type="slidenum">
              <a:rPr lang="en-US" smtClean="0">
                <a:solidFill>
                  <a:srgbClr val="473A4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73A46">
                  <a:tint val="75000"/>
                </a:srgbClr>
              </a:solidFill>
            </a:endParaRPr>
          </a:p>
        </p:txBody>
      </p:sp>
      <p:cxnSp>
        <p:nvCxnSpPr>
          <p:cNvPr id="21" name="Straight Connector 20"/>
          <p:cNvCxnSpPr/>
          <p:nvPr userDrawn="1"/>
        </p:nvCxnSpPr>
        <p:spPr>
          <a:xfrm rot="5400000">
            <a:off x="218861" y="6732747"/>
            <a:ext cx="279400" cy="1588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01825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8716" y="2514601"/>
            <a:ext cx="6856741" cy="3778249"/>
          </a:xfrm>
        </p:spPr>
        <p:txBody>
          <a:bodyPr/>
          <a:lstStyle>
            <a:lvl1pPr>
              <a:defRPr b="0">
                <a:latin typeface="Bebas Neue Bold" panose="020B0606020202050201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6492" y="-19050"/>
            <a:ext cx="5657850" cy="1931213"/>
          </a:xfrm>
          <a:prstGeom prst="rect">
            <a:avLst/>
          </a:prstGeom>
        </p:spPr>
      </p:pic>
      <p:sp>
        <p:nvSpPr>
          <p:cNvPr id="10" name="Text Placeholder 6"/>
          <p:cNvSpPr txBox="1">
            <a:spLocks/>
          </p:cNvSpPr>
          <p:nvPr userDrawn="1"/>
        </p:nvSpPr>
        <p:spPr>
          <a:xfrm>
            <a:off x="0" y="-24104"/>
            <a:ext cx="6629400" cy="1915043"/>
          </a:xfrm>
          <a:custGeom>
            <a:avLst/>
            <a:gdLst>
              <a:gd name="connsiteX0" fmla="*/ 0 w 8839200"/>
              <a:gd name="connsiteY0" fmla="*/ 0 h 1915043"/>
              <a:gd name="connsiteX1" fmla="*/ 8839200 w 8839200"/>
              <a:gd name="connsiteY1" fmla="*/ 0 h 1915043"/>
              <a:gd name="connsiteX2" fmla="*/ 8839200 w 8839200"/>
              <a:gd name="connsiteY2" fmla="*/ 1915043 h 1915043"/>
              <a:gd name="connsiteX3" fmla="*/ 0 w 8839200"/>
              <a:gd name="connsiteY3" fmla="*/ 1915043 h 1915043"/>
              <a:gd name="connsiteX4" fmla="*/ 0 w 8839200"/>
              <a:gd name="connsiteY4" fmla="*/ 0 h 1915043"/>
              <a:gd name="connsiteX0" fmla="*/ 0 w 8839200"/>
              <a:gd name="connsiteY0" fmla="*/ 0 h 1915043"/>
              <a:gd name="connsiteX1" fmla="*/ 8839200 w 8839200"/>
              <a:gd name="connsiteY1" fmla="*/ 0 h 1915043"/>
              <a:gd name="connsiteX2" fmla="*/ 8824686 w 8839200"/>
              <a:gd name="connsiteY2" fmla="*/ 24104 h 1915043"/>
              <a:gd name="connsiteX3" fmla="*/ 8839200 w 8839200"/>
              <a:gd name="connsiteY3" fmla="*/ 1915043 h 1915043"/>
              <a:gd name="connsiteX4" fmla="*/ 0 w 8839200"/>
              <a:gd name="connsiteY4" fmla="*/ 1915043 h 1915043"/>
              <a:gd name="connsiteX5" fmla="*/ 0 w 8839200"/>
              <a:gd name="connsiteY5" fmla="*/ 0 h 1915043"/>
              <a:gd name="connsiteX0" fmla="*/ 0 w 8839200"/>
              <a:gd name="connsiteY0" fmla="*/ 0 h 1915043"/>
              <a:gd name="connsiteX1" fmla="*/ 8839200 w 8839200"/>
              <a:gd name="connsiteY1" fmla="*/ 0 h 1915043"/>
              <a:gd name="connsiteX2" fmla="*/ 7474857 w 8839200"/>
              <a:gd name="connsiteY2" fmla="*/ 1301361 h 1915043"/>
              <a:gd name="connsiteX3" fmla="*/ 8839200 w 8839200"/>
              <a:gd name="connsiteY3" fmla="*/ 1915043 h 1915043"/>
              <a:gd name="connsiteX4" fmla="*/ 0 w 8839200"/>
              <a:gd name="connsiteY4" fmla="*/ 1915043 h 1915043"/>
              <a:gd name="connsiteX5" fmla="*/ 0 w 8839200"/>
              <a:gd name="connsiteY5" fmla="*/ 0 h 191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39200" h="1915043">
                <a:moveTo>
                  <a:pt x="0" y="0"/>
                </a:moveTo>
                <a:lnTo>
                  <a:pt x="8839200" y="0"/>
                </a:lnTo>
                <a:lnTo>
                  <a:pt x="7474857" y="1301361"/>
                </a:lnTo>
                <a:lnTo>
                  <a:pt x="8839200" y="1915043"/>
                </a:lnTo>
                <a:lnTo>
                  <a:pt x="0" y="1915043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vert="horz" lIns="342900" tIns="34290" rIns="68580" bIns="3429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>
                  <a:lumMod val="75000"/>
                </a:schemeClr>
              </a:buClr>
              <a:buSzPct val="109000"/>
              <a:buFont typeface="Bebas Neue Bold" panose="020B0606020202050201" pitchFamily="34" charset="0"/>
              <a:buNone/>
              <a:defRPr sz="2800" b="1" kern="1200" baseline="0">
                <a:solidFill>
                  <a:schemeClr val="tx1"/>
                </a:solidFill>
                <a:latin typeface="Bebas Neue Regular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Bebas Neue Bold" panose="020B0606020202050201" pitchFamily="34" charset="0"/>
              <a:buChar char="⁄"/>
              <a:defRPr sz="2400" kern="1200">
                <a:solidFill>
                  <a:schemeClr val="accent3"/>
                </a:solidFill>
                <a:latin typeface="Bebas Neue Regular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3"/>
                </a:solidFill>
                <a:latin typeface="Bebas Neue Regular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3"/>
                </a:solidFill>
                <a:latin typeface="Bebas Neue Regular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3"/>
                </a:solidFill>
                <a:latin typeface="Bebas Neue Regular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BF5B">
                  <a:lumMod val="75000"/>
                </a:srgbClr>
              </a:buClr>
            </a:pPr>
            <a:endParaRPr lang="en-US" sz="3600" dirty="0">
              <a:solidFill>
                <a:schemeClr val="accent2"/>
              </a:solidFill>
            </a:endParaRPr>
          </a:p>
        </p:txBody>
      </p:sp>
      <p:cxnSp>
        <p:nvCxnSpPr>
          <p:cNvPr id="11" name="Straight Connector 10"/>
          <p:cNvCxnSpPr>
            <a:stCxn id="10" idx="3"/>
          </p:cNvCxnSpPr>
          <p:nvPr userDrawn="1"/>
        </p:nvCxnSpPr>
        <p:spPr>
          <a:xfrm flipH="1" flipV="1">
            <a:off x="3429000" y="-24104"/>
            <a:ext cx="3200400" cy="1915043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V="1">
            <a:off x="5025017" y="-232228"/>
            <a:ext cx="1745898" cy="2242513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0" y="1860044"/>
            <a:ext cx="9429750" cy="410590"/>
          </a:xfrm>
          <a:solidFill>
            <a:schemeClr val="accent1"/>
          </a:solidFill>
        </p:spPr>
        <p:txBody>
          <a:bodyPr lIns="457200" anchor="ctr">
            <a:normAutofit/>
          </a:bodyPr>
          <a:lstStyle>
            <a:lvl1pPr marL="0" indent="0">
              <a:buNone/>
              <a:defRPr b="0">
                <a:solidFill>
                  <a:schemeClr val="bg1"/>
                </a:solidFill>
                <a:latin typeface="Bebas Neue Bold" panose="020B0606020202050201" pitchFamily="34" charset="0"/>
              </a:defRPr>
            </a:lvl1pPr>
          </a:lstStyle>
          <a:p>
            <a:endParaRPr lang="en-US" sz="1500">
              <a:latin typeface="Bebas Neue Bold" panose="020B0606020202050201" pitchFamily="34" charset="0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8401050" y="2936748"/>
            <a:ext cx="579722" cy="3921253"/>
            <a:chOff x="11125200" y="2936747"/>
            <a:chExt cx="772962" cy="392125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25200" y="5572555"/>
              <a:ext cx="772962" cy="904445"/>
            </a:xfrm>
            <a:prstGeom prst="rect">
              <a:avLst/>
            </a:prstGeom>
          </p:spPr>
        </p:pic>
        <p:cxnSp>
          <p:nvCxnSpPr>
            <p:cNvPr id="16" name="Straight Connector 15"/>
            <p:cNvCxnSpPr/>
            <p:nvPr/>
          </p:nvCxnSpPr>
          <p:spPr>
            <a:xfrm flipH="1">
              <a:off x="11566147" y="2936747"/>
              <a:ext cx="1" cy="2503302"/>
            </a:xfrm>
            <a:prstGeom prst="line">
              <a:avLst/>
            </a:prstGeom>
            <a:ln w="127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1209500" y="4662713"/>
              <a:ext cx="678433" cy="134965"/>
            </a:xfrm>
            <a:prstGeom prst="line">
              <a:avLst/>
            </a:prstGeom>
            <a:ln w="127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1395582" y="3356104"/>
              <a:ext cx="366431" cy="72896"/>
            </a:xfrm>
            <a:prstGeom prst="line">
              <a:avLst/>
            </a:prstGeom>
            <a:ln w="127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>
              <a:off x="11373040" y="6717241"/>
              <a:ext cx="279400" cy="2117"/>
            </a:xfrm>
            <a:prstGeom prst="line">
              <a:avLst/>
            </a:prstGeom>
            <a:ln w="127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767" y="228601"/>
            <a:ext cx="7886700" cy="1512100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7767" y="6555741"/>
            <a:ext cx="316734" cy="365125"/>
          </a:xfrm>
        </p:spPr>
        <p:txBody>
          <a:bodyPr/>
          <a:lstStyle/>
          <a:p>
            <a:fld id="{66D49DD1-3A17-B747-8967-BAD7A27AA35C}" type="slidenum">
              <a:rPr lang="en-US" smtClean="0">
                <a:solidFill>
                  <a:srgbClr val="473A4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73A46">
                  <a:tint val="75000"/>
                </a:srgbClr>
              </a:solidFill>
            </a:endParaRPr>
          </a:p>
        </p:txBody>
      </p:sp>
      <p:cxnSp>
        <p:nvCxnSpPr>
          <p:cNvPr id="21" name="Straight Connector 20"/>
          <p:cNvCxnSpPr/>
          <p:nvPr userDrawn="1"/>
        </p:nvCxnSpPr>
        <p:spPr>
          <a:xfrm rot="5400000">
            <a:off x="218861" y="6732747"/>
            <a:ext cx="279400" cy="1588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40853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343400" y="1709739"/>
            <a:ext cx="4167188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343400" y="4589464"/>
            <a:ext cx="4167188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3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43400" y="6356351"/>
            <a:ext cx="1771650" cy="365125"/>
          </a:xfrm>
        </p:spPr>
        <p:txBody>
          <a:bodyPr/>
          <a:lstStyle>
            <a:lvl1pPr algn="l">
              <a:defRPr/>
            </a:lvl1pPr>
          </a:lstStyle>
          <a:p>
            <a:pPr defTabSz="342900"/>
            <a:r>
              <a:rPr lang="en-US">
                <a:solidFill>
                  <a:srgbClr val="473A46">
                    <a:tint val="75000"/>
                  </a:srgbClr>
                </a:solidFill>
              </a:rPr>
              <a:t>RESPEC.COM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1" y="214312"/>
            <a:ext cx="2545631" cy="6324600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 rot="5400000">
            <a:off x="8402610" y="139701"/>
            <a:ext cx="279400" cy="1588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29650" y="1"/>
            <a:ext cx="400050" cy="365125"/>
          </a:xfrm>
        </p:spPr>
        <p:txBody>
          <a:bodyPr/>
          <a:lstStyle>
            <a:lvl1pPr algn="l">
              <a:defRPr>
                <a:latin typeface="+mj-lt"/>
              </a:defRPr>
            </a:lvl1pPr>
          </a:lstStyle>
          <a:p>
            <a:pPr defTabSz="342900"/>
            <a:fld id="{66D49DD1-3A17-B747-8967-BAD7A27AA35C}" type="slidenum">
              <a:rPr lang="en-US" smtClean="0">
                <a:solidFill>
                  <a:srgbClr val="473A46">
                    <a:tint val="75000"/>
                  </a:srgbClr>
                </a:solidFill>
              </a:rPr>
              <a:pPr defTabSz="342900"/>
              <a:t>‹#›</a:t>
            </a:fld>
            <a:endParaRPr lang="en-US">
              <a:solidFill>
                <a:srgbClr val="473A4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605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80" y="1534561"/>
            <a:ext cx="4040309" cy="640599"/>
          </a:xfrm>
        </p:spPr>
        <p:txBody>
          <a:bodyPr anchor="b"/>
          <a:lstStyle>
            <a:lvl1pPr marL="0" indent="0" algn="ctr">
              <a:buNone/>
              <a:defRPr sz="2176" b="0">
                <a:latin typeface="Source Sans Pro Semibold" panose="020B0603030403020204" pitchFamily="34" charset="0"/>
              </a:defRPr>
            </a:lvl1pPr>
            <a:lvl2pPr marL="414570" indent="0">
              <a:buNone/>
              <a:defRPr sz="1815" b="1"/>
            </a:lvl2pPr>
            <a:lvl3pPr marL="829137" indent="0">
              <a:buNone/>
              <a:defRPr sz="1632" b="1"/>
            </a:lvl3pPr>
            <a:lvl4pPr marL="1243705" indent="0">
              <a:buNone/>
              <a:defRPr sz="1451" b="1"/>
            </a:lvl4pPr>
            <a:lvl5pPr marL="1658273" indent="0">
              <a:buNone/>
              <a:defRPr sz="1451" b="1"/>
            </a:lvl5pPr>
            <a:lvl6pPr marL="2072842" indent="0">
              <a:buNone/>
              <a:defRPr sz="1451" b="1"/>
            </a:lvl6pPr>
            <a:lvl7pPr marL="2487410" indent="0">
              <a:buNone/>
              <a:defRPr sz="1451" b="1"/>
            </a:lvl7pPr>
            <a:lvl8pPr marL="2901978" indent="0">
              <a:buNone/>
              <a:defRPr sz="1451" b="1"/>
            </a:lvl8pPr>
            <a:lvl9pPr marL="3316546" indent="0">
              <a:buNone/>
              <a:defRPr sz="1451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80" y="2175164"/>
            <a:ext cx="4040309" cy="3951555"/>
          </a:xfrm>
        </p:spPr>
        <p:txBody>
          <a:bodyPr/>
          <a:lstStyle>
            <a:lvl1pPr>
              <a:defRPr sz="2176"/>
            </a:lvl1pPr>
            <a:lvl2pPr>
              <a:defRPr sz="1815"/>
            </a:lvl2pPr>
            <a:lvl3pPr>
              <a:defRPr sz="1632"/>
            </a:lvl3pPr>
            <a:lvl4pPr>
              <a:defRPr sz="1451"/>
            </a:lvl4pPr>
            <a:lvl5pPr>
              <a:defRPr sz="1451"/>
            </a:lvl5pPr>
            <a:lvl6pPr>
              <a:defRPr sz="1451"/>
            </a:lvl6pPr>
            <a:lvl7pPr>
              <a:defRPr sz="1451"/>
            </a:lvl7pPr>
            <a:lvl8pPr>
              <a:defRPr sz="1451"/>
            </a:lvl8pPr>
            <a:lvl9pPr>
              <a:defRPr sz="1451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663" y="1534561"/>
            <a:ext cx="4041667" cy="640599"/>
          </a:xfrm>
        </p:spPr>
        <p:txBody>
          <a:bodyPr anchor="b"/>
          <a:lstStyle>
            <a:lvl1pPr marL="0" indent="0" algn="ctr">
              <a:buNone/>
              <a:defRPr sz="2176" b="0">
                <a:latin typeface="Source Sans Pro Semibold" panose="020B0603030403020204" pitchFamily="34" charset="0"/>
              </a:defRPr>
            </a:lvl1pPr>
            <a:lvl2pPr marL="414570" indent="0">
              <a:buNone/>
              <a:defRPr sz="1815" b="1"/>
            </a:lvl2pPr>
            <a:lvl3pPr marL="829137" indent="0">
              <a:buNone/>
              <a:defRPr sz="1632" b="1"/>
            </a:lvl3pPr>
            <a:lvl4pPr marL="1243705" indent="0">
              <a:buNone/>
              <a:defRPr sz="1451" b="1"/>
            </a:lvl4pPr>
            <a:lvl5pPr marL="1658273" indent="0">
              <a:buNone/>
              <a:defRPr sz="1451" b="1"/>
            </a:lvl5pPr>
            <a:lvl6pPr marL="2072842" indent="0">
              <a:buNone/>
              <a:defRPr sz="1451" b="1"/>
            </a:lvl6pPr>
            <a:lvl7pPr marL="2487410" indent="0">
              <a:buNone/>
              <a:defRPr sz="1451" b="1"/>
            </a:lvl7pPr>
            <a:lvl8pPr marL="2901978" indent="0">
              <a:buNone/>
              <a:defRPr sz="1451" b="1"/>
            </a:lvl8pPr>
            <a:lvl9pPr marL="3316546" indent="0">
              <a:buNone/>
              <a:defRPr sz="1451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663" y="2175164"/>
            <a:ext cx="4041667" cy="3951555"/>
          </a:xfrm>
        </p:spPr>
        <p:txBody>
          <a:bodyPr/>
          <a:lstStyle>
            <a:lvl1pPr>
              <a:defRPr sz="2176"/>
            </a:lvl1pPr>
            <a:lvl2pPr>
              <a:defRPr sz="1815"/>
            </a:lvl2pPr>
            <a:lvl3pPr>
              <a:defRPr sz="1632"/>
            </a:lvl3pPr>
            <a:lvl4pPr>
              <a:defRPr sz="1451"/>
            </a:lvl4pPr>
            <a:lvl5pPr>
              <a:defRPr sz="1451"/>
            </a:lvl5pPr>
            <a:lvl6pPr>
              <a:defRPr sz="1451"/>
            </a:lvl6pPr>
            <a:lvl7pPr>
              <a:defRPr sz="1451"/>
            </a:lvl7pPr>
            <a:lvl8pPr>
              <a:defRPr sz="1451"/>
            </a:lvl8pPr>
            <a:lvl9pPr>
              <a:defRPr sz="1451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0074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-Cool Grey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3400" y="1709739"/>
            <a:ext cx="4167188" cy="2852737"/>
          </a:xfrm>
        </p:spPr>
        <p:txBody>
          <a:bodyPr anchor="b"/>
          <a:lstStyle>
            <a:lvl1pPr>
              <a:defRPr sz="450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43400" y="4589464"/>
            <a:ext cx="4167188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43400" y="6356351"/>
            <a:ext cx="1771650" cy="365125"/>
          </a:xfrm>
        </p:spPr>
        <p:txBody>
          <a:bodyPr/>
          <a:lstStyle>
            <a:lvl1pPr algn="l">
              <a:defRPr/>
            </a:lvl1pPr>
          </a:lstStyle>
          <a:p>
            <a:pPr defTabSz="342900"/>
            <a:r>
              <a:rPr lang="en-US">
                <a:solidFill>
                  <a:srgbClr val="473A46">
                    <a:tint val="75000"/>
                  </a:srgbClr>
                </a:solidFill>
              </a:rPr>
              <a:t>RESPEC.COM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938" y="214312"/>
            <a:ext cx="2537054" cy="6324600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 rot="5400000">
            <a:off x="8402610" y="139701"/>
            <a:ext cx="279400" cy="1588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29650" y="1"/>
            <a:ext cx="400050" cy="365125"/>
          </a:xfrm>
        </p:spPr>
        <p:txBody>
          <a:bodyPr/>
          <a:lstStyle>
            <a:lvl1pPr algn="l">
              <a:defRPr>
                <a:latin typeface="+mj-lt"/>
              </a:defRPr>
            </a:lvl1pPr>
          </a:lstStyle>
          <a:p>
            <a:pPr defTabSz="342900"/>
            <a:fld id="{66D49DD1-3A17-B747-8967-BAD7A27AA35C}" type="slidenum">
              <a:rPr lang="en-US" smtClean="0">
                <a:solidFill>
                  <a:srgbClr val="473A46">
                    <a:tint val="75000"/>
                  </a:srgbClr>
                </a:solidFill>
              </a:rPr>
              <a:pPr defTabSz="342900"/>
              <a:t>‹#›</a:t>
            </a:fld>
            <a:endParaRPr lang="en-US">
              <a:solidFill>
                <a:srgbClr val="473A4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8969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-Warm Grey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3400" y="1709739"/>
            <a:ext cx="4167188" cy="2852737"/>
          </a:xfrm>
        </p:spPr>
        <p:txBody>
          <a:bodyPr anchor="b"/>
          <a:lstStyle>
            <a:lvl1pPr>
              <a:defRPr sz="450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43400" y="4589464"/>
            <a:ext cx="4167188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43400" y="6356351"/>
            <a:ext cx="1771650" cy="365125"/>
          </a:xfrm>
        </p:spPr>
        <p:txBody>
          <a:bodyPr/>
          <a:lstStyle>
            <a:lvl1pPr algn="l">
              <a:defRPr/>
            </a:lvl1pPr>
          </a:lstStyle>
          <a:p>
            <a:pPr defTabSz="342900"/>
            <a:r>
              <a:rPr lang="en-US">
                <a:solidFill>
                  <a:srgbClr val="473A46">
                    <a:tint val="75000"/>
                  </a:srgbClr>
                </a:solidFill>
              </a:rPr>
              <a:t>RESPEC.COM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938" y="214312"/>
            <a:ext cx="2537054" cy="6324600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 rot="5400000">
            <a:off x="8402610" y="139701"/>
            <a:ext cx="279400" cy="1588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29650" y="1"/>
            <a:ext cx="400050" cy="365125"/>
          </a:xfrm>
        </p:spPr>
        <p:txBody>
          <a:bodyPr/>
          <a:lstStyle>
            <a:lvl1pPr algn="l">
              <a:defRPr>
                <a:latin typeface="+mj-lt"/>
              </a:defRPr>
            </a:lvl1pPr>
          </a:lstStyle>
          <a:p>
            <a:pPr defTabSz="342900"/>
            <a:fld id="{66D49DD1-3A17-B747-8967-BAD7A27AA35C}" type="slidenum">
              <a:rPr lang="en-US" smtClean="0">
                <a:solidFill>
                  <a:srgbClr val="473A46">
                    <a:tint val="75000"/>
                  </a:srgbClr>
                </a:solidFill>
              </a:rPr>
              <a:pPr defTabSz="342900"/>
              <a:t>‹#›</a:t>
            </a:fld>
            <a:endParaRPr lang="en-US">
              <a:solidFill>
                <a:srgbClr val="473A4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9059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-Gre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3400" y="1709739"/>
            <a:ext cx="4167188" cy="2852737"/>
          </a:xfrm>
        </p:spPr>
        <p:txBody>
          <a:bodyPr anchor="b"/>
          <a:lstStyle>
            <a:lvl1pPr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43400" y="4589464"/>
            <a:ext cx="4167188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43400" y="6356351"/>
            <a:ext cx="1771650" cy="365125"/>
          </a:xfrm>
        </p:spPr>
        <p:txBody>
          <a:bodyPr/>
          <a:lstStyle>
            <a:lvl1pPr algn="l">
              <a:defRPr/>
            </a:lvl1pPr>
          </a:lstStyle>
          <a:p>
            <a:pPr defTabSz="342900"/>
            <a:r>
              <a:rPr lang="en-US">
                <a:solidFill>
                  <a:srgbClr val="473A46">
                    <a:tint val="75000"/>
                  </a:srgbClr>
                </a:solidFill>
              </a:rPr>
              <a:t>RESPEC.COM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938" y="214312"/>
            <a:ext cx="2537054" cy="632460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 rot="5400000">
            <a:off x="8402610" y="139701"/>
            <a:ext cx="279400" cy="1588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29650" y="1"/>
            <a:ext cx="400050" cy="365125"/>
          </a:xfrm>
        </p:spPr>
        <p:txBody>
          <a:bodyPr/>
          <a:lstStyle>
            <a:lvl1pPr algn="l">
              <a:defRPr>
                <a:latin typeface="+mj-lt"/>
              </a:defRPr>
            </a:lvl1pPr>
          </a:lstStyle>
          <a:p>
            <a:pPr defTabSz="342900"/>
            <a:fld id="{66D49DD1-3A17-B747-8967-BAD7A27AA35C}" type="slidenum">
              <a:rPr lang="en-US" smtClean="0">
                <a:solidFill>
                  <a:srgbClr val="473A46">
                    <a:tint val="75000"/>
                  </a:srgbClr>
                </a:solidFill>
              </a:rPr>
              <a:pPr defTabSz="342900"/>
              <a:t>‹#›</a:t>
            </a:fld>
            <a:endParaRPr lang="en-US">
              <a:solidFill>
                <a:srgbClr val="473A4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6392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-Black"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3400" y="1709739"/>
            <a:ext cx="4167188" cy="2852737"/>
          </a:xfrm>
        </p:spPr>
        <p:txBody>
          <a:bodyPr anchor="b"/>
          <a:lstStyle>
            <a:lvl1pPr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43400" y="4589464"/>
            <a:ext cx="4167188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43400" y="6356351"/>
            <a:ext cx="1771650" cy="365125"/>
          </a:xfrm>
        </p:spPr>
        <p:txBody>
          <a:bodyPr/>
          <a:lstStyle>
            <a:lvl1pPr algn="l">
              <a:defRPr/>
            </a:lvl1pPr>
          </a:lstStyle>
          <a:p>
            <a:pPr defTabSz="342900"/>
            <a:r>
              <a:rPr lang="en-US">
                <a:solidFill>
                  <a:srgbClr val="473A46">
                    <a:tint val="75000"/>
                  </a:srgbClr>
                </a:solidFill>
              </a:rPr>
              <a:t>RESPEC.COM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938" y="214312"/>
            <a:ext cx="2537054" cy="632460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 rot="5400000">
            <a:off x="8402610" y="139701"/>
            <a:ext cx="279400" cy="1588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29650" y="1"/>
            <a:ext cx="400050" cy="365125"/>
          </a:xfrm>
        </p:spPr>
        <p:txBody>
          <a:bodyPr/>
          <a:lstStyle>
            <a:lvl1pPr algn="l">
              <a:defRPr>
                <a:latin typeface="+mj-lt"/>
              </a:defRPr>
            </a:lvl1pPr>
          </a:lstStyle>
          <a:p>
            <a:pPr defTabSz="342900"/>
            <a:fld id="{66D49DD1-3A17-B747-8967-BAD7A27AA35C}" type="slidenum">
              <a:rPr lang="en-US" smtClean="0">
                <a:solidFill>
                  <a:srgbClr val="473A46">
                    <a:tint val="75000"/>
                  </a:srgbClr>
                </a:solidFill>
              </a:rPr>
              <a:pPr defTabSz="342900"/>
              <a:t>‹#›</a:t>
            </a:fld>
            <a:endParaRPr lang="en-US">
              <a:solidFill>
                <a:srgbClr val="473A4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0262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-Yellow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3400" y="1709739"/>
            <a:ext cx="4167188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43400" y="4589464"/>
            <a:ext cx="4167188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3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43400" y="6356351"/>
            <a:ext cx="1771650" cy="365125"/>
          </a:xfrm>
        </p:spPr>
        <p:txBody>
          <a:bodyPr/>
          <a:lstStyle>
            <a:lvl1pPr algn="l">
              <a:defRPr/>
            </a:lvl1pPr>
          </a:lstStyle>
          <a:p>
            <a:pPr defTabSz="342900"/>
            <a:r>
              <a:rPr lang="en-US">
                <a:solidFill>
                  <a:srgbClr val="473A46">
                    <a:tint val="75000"/>
                  </a:srgbClr>
                </a:solidFill>
              </a:rPr>
              <a:t>RESPEC.COM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66D49DD1-3A17-B747-8967-BAD7A27AA35C}" type="slidenum">
              <a:rPr lang="en-US" smtClean="0">
                <a:solidFill>
                  <a:srgbClr val="473A46">
                    <a:tint val="75000"/>
                  </a:srgbClr>
                </a:solidFill>
              </a:rPr>
              <a:pPr defTabSz="342900"/>
              <a:t>‹#›</a:t>
            </a:fld>
            <a:endParaRPr lang="en-US">
              <a:solidFill>
                <a:srgbClr val="473A46">
                  <a:tint val="75000"/>
                </a:srgb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1" y="214312"/>
            <a:ext cx="2545631" cy="632460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 rot="5400000">
            <a:off x="8402610" y="139701"/>
            <a:ext cx="279400" cy="1588"/>
          </a:xfrm>
          <a:prstGeom prst="line">
            <a:avLst/>
          </a:prstGeom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629650" y="1"/>
            <a:ext cx="40005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900"/>
            <a:fld id="{66D49DD1-3A17-B747-8967-BAD7A27AA35C}" type="slidenum">
              <a:rPr lang="en-US" sz="900" smtClean="0">
                <a:solidFill>
                  <a:srgbClr val="473A46">
                    <a:tint val="75000"/>
                  </a:srgbClr>
                </a:solidFill>
              </a:rPr>
              <a:pPr defTabSz="342900"/>
              <a:t>‹#›</a:t>
            </a:fld>
            <a:endParaRPr lang="en-US" sz="900">
              <a:solidFill>
                <a:srgbClr val="473A4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2854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-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3400" y="1709739"/>
            <a:ext cx="4167188" cy="2852737"/>
          </a:xfrm>
        </p:spPr>
        <p:txBody>
          <a:bodyPr anchor="b"/>
          <a:lstStyle>
            <a:lvl1pPr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43400" y="4589464"/>
            <a:ext cx="4167188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43400" y="6356351"/>
            <a:ext cx="1771650" cy="365125"/>
          </a:xfrm>
        </p:spPr>
        <p:txBody>
          <a:bodyPr/>
          <a:lstStyle>
            <a:lvl1pPr algn="l">
              <a:defRPr/>
            </a:lvl1pPr>
          </a:lstStyle>
          <a:p>
            <a:pPr defTabSz="342900"/>
            <a:r>
              <a:rPr lang="en-US">
                <a:solidFill>
                  <a:srgbClr val="473A46">
                    <a:tint val="75000"/>
                  </a:srgbClr>
                </a:solidFill>
              </a:rPr>
              <a:t>RESPEC.COM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938" y="214312"/>
            <a:ext cx="2537054" cy="632460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 rot="5400000">
            <a:off x="8402610" y="139701"/>
            <a:ext cx="279400" cy="1588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29650" y="1"/>
            <a:ext cx="400050" cy="365125"/>
          </a:xfrm>
        </p:spPr>
        <p:txBody>
          <a:bodyPr/>
          <a:lstStyle>
            <a:lvl1pPr algn="l">
              <a:defRPr>
                <a:latin typeface="+mj-lt"/>
              </a:defRPr>
            </a:lvl1pPr>
          </a:lstStyle>
          <a:p>
            <a:pPr defTabSz="342900"/>
            <a:fld id="{66D49DD1-3A17-B747-8967-BAD7A27AA35C}" type="slidenum">
              <a:rPr lang="en-US" smtClean="0">
                <a:solidFill>
                  <a:srgbClr val="473A46">
                    <a:tint val="75000"/>
                  </a:srgbClr>
                </a:solidFill>
              </a:rPr>
              <a:pPr defTabSz="342900"/>
              <a:t>‹#›</a:t>
            </a:fld>
            <a:endParaRPr lang="en-US">
              <a:solidFill>
                <a:srgbClr val="473A4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6046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1"/>
          </p:nvPr>
        </p:nvSpPr>
        <p:spPr>
          <a:xfrm>
            <a:off x="389335" y="423863"/>
            <a:ext cx="8405813" cy="6032500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391886" y="1143000"/>
            <a:ext cx="4362449" cy="2027632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514350" y="1143000"/>
            <a:ext cx="4114800" cy="20276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5300" y="4391025"/>
            <a:ext cx="920070" cy="2338238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389335" y="6456364"/>
            <a:ext cx="3086100" cy="365125"/>
          </a:xfrm>
        </p:spPr>
        <p:txBody>
          <a:bodyPr/>
          <a:lstStyle/>
          <a:p>
            <a:pPr algn="l"/>
            <a:r>
              <a:rPr lang="en-US">
                <a:solidFill>
                  <a:srgbClr val="473A46">
                    <a:tint val="75000"/>
                  </a:srgbClr>
                </a:solidFill>
              </a:rPr>
              <a:t>RESPEC.COM</a:t>
            </a:r>
          </a:p>
        </p:txBody>
      </p:sp>
    </p:spTree>
    <p:extLst>
      <p:ext uri="{BB962C8B-B14F-4D97-AF65-F5344CB8AC3E}">
        <p14:creationId xmlns:p14="http://schemas.microsoft.com/office/powerpoint/2010/main" val="80848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Warm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11936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4158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7AC8FB5B-DE77-A848-B62D-87B5967F8AB1}" type="datetime4">
              <a:rPr lang="en-US" smtClean="0">
                <a:solidFill>
                  <a:srgbClr val="473A46">
                    <a:tint val="75000"/>
                  </a:srgbClr>
                </a:solidFill>
              </a:rPr>
              <a:pPr defTabSz="342900"/>
              <a:t>July 10, 2023</a:t>
            </a:fld>
            <a:endParaRPr lang="en-US">
              <a:solidFill>
                <a:srgbClr val="473A46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r>
              <a:rPr lang="en-US">
                <a:solidFill>
                  <a:srgbClr val="473A46">
                    <a:tint val="75000"/>
                  </a:srgbClr>
                </a:solidFill>
              </a:rPr>
              <a:t>RESPEC.COM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66D49DD1-3A17-B747-8967-BAD7A27AA35C}" type="slidenum">
              <a:rPr lang="en-US" smtClean="0">
                <a:solidFill>
                  <a:srgbClr val="473A46">
                    <a:tint val="75000"/>
                  </a:srgbClr>
                </a:solidFill>
              </a:rPr>
              <a:pPr defTabSz="342900"/>
              <a:t>‹#›</a:t>
            </a:fld>
            <a:endParaRPr lang="en-US">
              <a:solidFill>
                <a:srgbClr val="473A4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0614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5446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7/10/2023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93872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80968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-Black Top-White-No Cap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/>
          <a:srcRect t="22222" r="3614" b="58105"/>
          <a:stretch/>
        </p:blipFill>
        <p:spPr>
          <a:xfrm flipH="1">
            <a:off x="-1" y="6620828"/>
            <a:ext cx="9143999" cy="2371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-19029"/>
            <a:ext cx="9143999" cy="11620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-91282"/>
            <a:ext cx="7086600" cy="1325563"/>
          </a:xfrm>
        </p:spPr>
        <p:txBody>
          <a:bodyPr>
            <a:normAutofit/>
          </a:bodyPr>
          <a:lstStyle>
            <a:lvl1pPr>
              <a:defRPr sz="27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2894" y="1306535"/>
            <a:ext cx="6450806" cy="5001903"/>
          </a:xfrm>
        </p:spPr>
        <p:txBody>
          <a:bodyPr/>
          <a:lstStyle>
            <a:lvl1pPr>
              <a:defRPr baseline="0">
                <a:solidFill>
                  <a:schemeClr val="accent1"/>
                </a:solidFill>
                <a:latin typeface="Aktiv Grotesk Cd Medium" panose="020B0606020203020204" pitchFamily="34" charset="0"/>
                <a:cs typeface="Aktiv Grotesk Cd Medium" panose="020B0606020203020204" pitchFamily="34" charset="0"/>
              </a:defRPr>
            </a:lvl1pPr>
            <a:lvl2pPr>
              <a:defRPr>
                <a:latin typeface="Aktiv Grotesk Cd Medium" panose="020B0606020203020204" pitchFamily="34" charset="0"/>
                <a:cs typeface="Aktiv Grotesk Cd Medium" panose="020B0606020203020204" pitchFamily="34" charset="0"/>
              </a:defRPr>
            </a:lvl2pPr>
            <a:lvl3pPr marL="857250" indent="-171450">
              <a:buClr>
                <a:schemeClr val="accent1"/>
              </a:buClr>
              <a:buFont typeface="Aktiv Grotesk Cd Medium" panose="020B0606020203020204" pitchFamily="34" charset="0"/>
              <a:buChar char="»"/>
              <a:defRPr>
                <a:latin typeface="Aktiv Grotesk Cd Medium" panose="020B0606020203020204" pitchFamily="34" charset="0"/>
                <a:cs typeface="Aktiv Grotesk Cd Medium" panose="020B0606020203020204" pitchFamily="34" charset="0"/>
              </a:defRPr>
            </a:lvl3pPr>
            <a:lvl4pPr>
              <a:buClr>
                <a:schemeClr val="accent1"/>
              </a:buClr>
              <a:defRPr>
                <a:latin typeface="Aktiv Grotesk Cd Medium" panose="020B0606020203020204" pitchFamily="34" charset="0"/>
                <a:cs typeface="Aktiv Grotesk Cd Medium" panose="020B0606020203020204" pitchFamily="34" charset="0"/>
              </a:defRPr>
            </a:lvl4pPr>
            <a:lvl5pPr marL="1543050" indent="-171450">
              <a:buClr>
                <a:schemeClr val="accent1"/>
              </a:buClr>
              <a:buFont typeface="Aktiv Grotesk Cd Medium" panose="020B0606020203020204" pitchFamily="34" charset="0"/>
              <a:buChar char="–"/>
              <a:defRPr>
                <a:latin typeface="Aktiv Grotesk Cd Medium" panose="020B0606020203020204" pitchFamily="34" charset="0"/>
                <a:cs typeface="Aktiv Grotesk Cd Medium" panose="020B06060202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050" y="214649"/>
            <a:ext cx="458601" cy="715481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79444" y="6559551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ktiv Grotesk Cd Light" panose="020B0406020203020204" pitchFamily="34" charset="0"/>
                <a:cs typeface="Aktiv Grotesk Cd Light" panose="020B0406020203020204" pitchFamily="34" charset="0"/>
              </a:defRPr>
            </a:lvl1pPr>
          </a:lstStyle>
          <a:p>
            <a:pPr defTabSz="342900"/>
            <a:fld id="{66D49DD1-3A17-B747-8967-BAD7A27AA35C}" type="slidenum">
              <a:rPr lang="en-US" smtClean="0">
                <a:solidFill>
                  <a:srgbClr val="FFFFFF"/>
                </a:solidFill>
              </a:rPr>
              <a:pPr defTabSz="342900"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1649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779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78" y="273525"/>
            <a:ext cx="3008162" cy="1161715"/>
          </a:xfrm>
        </p:spPr>
        <p:txBody>
          <a:bodyPr anchor="b"/>
          <a:lstStyle>
            <a:lvl1pPr algn="l">
              <a:defRPr sz="1815" b="0">
                <a:latin typeface="Source Sans Pro Semibold" panose="020B0603030403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486" y="273515"/>
            <a:ext cx="5111840" cy="5853196"/>
          </a:xfrm>
        </p:spPr>
        <p:txBody>
          <a:bodyPr/>
          <a:lstStyle>
            <a:lvl1pPr>
              <a:defRPr sz="2903"/>
            </a:lvl1pPr>
            <a:lvl2pPr>
              <a:defRPr sz="2539"/>
            </a:lvl2pPr>
            <a:lvl3pPr>
              <a:defRPr sz="2176"/>
            </a:lvl3pPr>
            <a:lvl4pPr>
              <a:defRPr sz="1815"/>
            </a:lvl4pPr>
            <a:lvl5pPr>
              <a:defRPr sz="1815"/>
            </a:lvl5pPr>
            <a:lvl6pPr>
              <a:defRPr sz="1815"/>
            </a:lvl6pPr>
            <a:lvl7pPr>
              <a:defRPr sz="1815"/>
            </a:lvl7pPr>
            <a:lvl8pPr>
              <a:defRPr sz="1815"/>
            </a:lvl8pPr>
            <a:lvl9pPr>
              <a:defRPr sz="1815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78" y="1435228"/>
            <a:ext cx="3008162" cy="4691482"/>
          </a:xfrm>
        </p:spPr>
        <p:txBody>
          <a:bodyPr/>
          <a:lstStyle>
            <a:lvl1pPr marL="0" indent="0">
              <a:buNone/>
              <a:defRPr sz="1271"/>
            </a:lvl1pPr>
            <a:lvl2pPr marL="414570" indent="0">
              <a:buNone/>
              <a:defRPr sz="1088"/>
            </a:lvl2pPr>
            <a:lvl3pPr marL="829137" indent="0">
              <a:buNone/>
              <a:defRPr sz="907"/>
            </a:lvl3pPr>
            <a:lvl4pPr marL="1243705" indent="0">
              <a:buNone/>
              <a:defRPr sz="816"/>
            </a:lvl4pPr>
            <a:lvl5pPr marL="1658273" indent="0">
              <a:buNone/>
              <a:defRPr sz="816"/>
            </a:lvl5pPr>
            <a:lvl6pPr marL="2072842" indent="0">
              <a:buNone/>
              <a:defRPr sz="816"/>
            </a:lvl6pPr>
            <a:lvl7pPr marL="2487410" indent="0">
              <a:buNone/>
              <a:defRPr sz="816"/>
            </a:lvl7pPr>
            <a:lvl8pPr marL="2901978" indent="0">
              <a:buNone/>
              <a:defRPr sz="816"/>
            </a:lvl8pPr>
            <a:lvl9pPr marL="3316546" indent="0">
              <a:buNone/>
              <a:defRPr sz="816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226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75" y="4800900"/>
            <a:ext cx="5486672" cy="565741"/>
          </a:xfrm>
        </p:spPr>
        <p:txBody>
          <a:bodyPr anchor="b"/>
          <a:lstStyle>
            <a:lvl1pPr algn="l">
              <a:defRPr sz="1815" b="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75" y="613247"/>
            <a:ext cx="5486672" cy="4114224"/>
          </a:xfrm>
        </p:spPr>
        <p:txBody>
          <a:bodyPr/>
          <a:lstStyle>
            <a:lvl1pPr marL="0" indent="0">
              <a:buNone/>
              <a:defRPr sz="2903"/>
            </a:lvl1pPr>
            <a:lvl2pPr marL="414570" indent="0">
              <a:buNone/>
              <a:defRPr sz="2539"/>
            </a:lvl2pPr>
            <a:lvl3pPr marL="829137" indent="0">
              <a:buNone/>
              <a:defRPr sz="2176"/>
            </a:lvl3pPr>
            <a:lvl4pPr marL="1243705" indent="0">
              <a:buNone/>
              <a:defRPr sz="1815"/>
            </a:lvl4pPr>
            <a:lvl5pPr marL="1658273" indent="0">
              <a:buNone/>
              <a:defRPr sz="1815"/>
            </a:lvl5pPr>
            <a:lvl6pPr marL="2072842" indent="0">
              <a:buNone/>
              <a:defRPr sz="1815"/>
            </a:lvl6pPr>
            <a:lvl7pPr marL="2487410" indent="0">
              <a:buNone/>
              <a:defRPr sz="1815"/>
            </a:lvl7pPr>
            <a:lvl8pPr marL="2901978" indent="0">
              <a:buNone/>
              <a:defRPr sz="1815"/>
            </a:lvl8pPr>
            <a:lvl9pPr marL="3316546" indent="0">
              <a:buNone/>
              <a:defRPr sz="181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75" y="5366630"/>
            <a:ext cx="5486672" cy="806146"/>
          </a:xfrm>
        </p:spPr>
        <p:txBody>
          <a:bodyPr/>
          <a:lstStyle>
            <a:lvl1pPr marL="0" indent="0">
              <a:buNone/>
              <a:defRPr sz="1271"/>
            </a:lvl1pPr>
            <a:lvl2pPr marL="414570" indent="0">
              <a:buNone/>
              <a:defRPr sz="1088"/>
            </a:lvl2pPr>
            <a:lvl3pPr marL="829137" indent="0">
              <a:buNone/>
              <a:defRPr sz="907"/>
            </a:lvl3pPr>
            <a:lvl4pPr marL="1243705" indent="0">
              <a:buNone/>
              <a:defRPr sz="816"/>
            </a:lvl4pPr>
            <a:lvl5pPr marL="1658273" indent="0">
              <a:buNone/>
              <a:defRPr sz="816"/>
            </a:lvl5pPr>
            <a:lvl6pPr marL="2072842" indent="0">
              <a:buNone/>
              <a:defRPr sz="816"/>
            </a:lvl6pPr>
            <a:lvl7pPr marL="2487410" indent="0">
              <a:buNone/>
              <a:defRPr sz="816"/>
            </a:lvl7pPr>
            <a:lvl8pPr marL="2901978" indent="0">
              <a:buNone/>
              <a:defRPr sz="816"/>
            </a:lvl8pPr>
            <a:lvl9pPr marL="3316546" indent="0">
              <a:buNone/>
              <a:defRPr sz="816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9008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6893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9050"/>
            <a:ext cx="9144000" cy="69810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070" y="3910162"/>
            <a:ext cx="920070" cy="23382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57150" y="0"/>
            <a:ext cx="9201150" cy="1752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1771651" y="4343400"/>
            <a:ext cx="7429499" cy="260910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7350" y="4217553"/>
            <a:ext cx="4167188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6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7197" y="1019487"/>
            <a:ext cx="1320304" cy="100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070" y="1375569"/>
            <a:ext cx="7767638" cy="1795462"/>
          </a:xfrm>
        </p:spPr>
        <p:txBody>
          <a:bodyPr anchor="ctr"/>
          <a:lstStyle>
            <a:lvl1pPr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960171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26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1.xml"/><Relationship Id="rId21" Type="http://schemas.openxmlformats.org/officeDocument/2006/relationships/slideLayout" Target="../slideLayouts/slideLayout29.xml"/><Relationship Id="rId34" Type="http://schemas.openxmlformats.org/officeDocument/2006/relationships/slideLayout" Target="../slideLayouts/slideLayout42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33.xml"/><Relationship Id="rId3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37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32.xml"/><Relationship Id="rId32" Type="http://schemas.openxmlformats.org/officeDocument/2006/relationships/slideLayout" Target="../slideLayouts/slideLayout40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31.xml"/><Relationship Id="rId28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31" Type="http://schemas.openxmlformats.org/officeDocument/2006/relationships/slideLayout" Target="../slideLayouts/slideLayout39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Relationship Id="rId27" Type="http://schemas.openxmlformats.org/officeDocument/2006/relationships/slideLayout" Target="../slideLayouts/slideLayout35.xml"/><Relationship Id="rId30" Type="http://schemas.openxmlformats.org/officeDocument/2006/relationships/slideLayout" Target="../slideLayouts/slideLayout38.xml"/><Relationship Id="rId35" Type="http://schemas.openxmlformats.org/officeDocument/2006/relationships/theme" Target="../theme/theme2.xml"/><Relationship Id="rId8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eorge\Desktop\Slide background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74" y="0"/>
            <a:ext cx="91480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678" y="274954"/>
            <a:ext cx="82286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78" y="1600776"/>
            <a:ext cx="8228648" cy="4393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438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9" r:id="rId8"/>
  </p:sldLayoutIdLst>
  <p:txStyles>
    <p:titleStyle>
      <a:lvl1pPr algn="l" defTabSz="414570" rtl="0" eaLnBrk="1" latinLnBrk="0" hangingPunct="1">
        <a:spcBef>
          <a:spcPct val="0"/>
        </a:spcBef>
        <a:buNone/>
        <a:defRPr sz="3991" b="0" kern="1200">
          <a:solidFill>
            <a:srgbClr val="256FA8"/>
          </a:solidFill>
          <a:latin typeface="Source Sans Pro Semibold" panose="020B0603030403020204" pitchFamily="34" charset="0"/>
          <a:ea typeface="+mj-ea"/>
          <a:cs typeface="+mj-cs"/>
        </a:defRPr>
      </a:lvl1pPr>
    </p:titleStyle>
    <p:bodyStyle>
      <a:lvl1pPr marL="310927" indent="-310927" algn="l" defTabSz="414570" rtl="0" eaLnBrk="1" latinLnBrk="0" hangingPunct="1">
        <a:spcBef>
          <a:spcPct val="20000"/>
        </a:spcBef>
        <a:buFont typeface="Arial"/>
        <a:buChar char="•"/>
        <a:defRPr sz="2176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1pPr>
      <a:lvl2pPr marL="673672" indent="-259106" algn="l" defTabSz="414570" rtl="0" eaLnBrk="1" latinLnBrk="0" hangingPunct="1">
        <a:spcBef>
          <a:spcPct val="20000"/>
        </a:spcBef>
        <a:buFont typeface="Arial"/>
        <a:buChar char="–"/>
        <a:defRPr sz="1815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2pPr>
      <a:lvl3pPr marL="1036421" indent="-207284" algn="l" defTabSz="414570" rtl="0" eaLnBrk="1" latinLnBrk="0" hangingPunct="1">
        <a:spcBef>
          <a:spcPct val="20000"/>
        </a:spcBef>
        <a:buFont typeface="Arial"/>
        <a:buChar char="•"/>
        <a:defRPr sz="1632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3pPr>
      <a:lvl4pPr marL="1450989" indent="-207284" algn="l" defTabSz="414570" rtl="0" eaLnBrk="1" latinLnBrk="0" hangingPunct="1">
        <a:spcBef>
          <a:spcPct val="20000"/>
        </a:spcBef>
        <a:buFont typeface="Arial"/>
        <a:buChar char="–"/>
        <a:defRPr sz="1451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4pPr>
      <a:lvl5pPr marL="1865559" indent="-207284" algn="l" defTabSz="414570" rtl="0" eaLnBrk="1" latinLnBrk="0" hangingPunct="1">
        <a:spcBef>
          <a:spcPct val="20000"/>
        </a:spcBef>
        <a:buFont typeface="Arial"/>
        <a:buChar char="»"/>
        <a:defRPr sz="1451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5pPr>
      <a:lvl6pPr marL="2280124" indent="-207284" algn="l" defTabSz="414570" rtl="0" eaLnBrk="1" latinLnBrk="0" hangingPunct="1">
        <a:spcBef>
          <a:spcPct val="20000"/>
        </a:spcBef>
        <a:buFont typeface="Arial"/>
        <a:buChar char="•"/>
        <a:defRPr sz="1815" kern="1200">
          <a:solidFill>
            <a:schemeClr val="tx1"/>
          </a:solidFill>
          <a:latin typeface="+mn-lt"/>
          <a:ea typeface="+mn-ea"/>
          <a:cs typeface="+mn-cs"/>
        </a:defRPr>
      </a:lvl6pPr>
      <a:lvl7pPr marL="2694694" indent="-207284" algn="l" defTabSz="414570" rtl="0" eaLnBrk="1" latinLnBrk="0" hangingPunct="1">
        <a:spcBef>
          <a:spcPct val="20000"/>
        </a:spcBef>
        <a:buFont typeface="Arial"/>
        <a:buChar char="•"/>
        <a:defRPr sz="1815" kern="1200">
          <a:solidFill>
            <a:schemeClr val="tx1"/>
          </a:solidFill>
          <a:latin typeface="+mn-lt"/>
          <a:ea typeface="+mn-ea"/>
          <a:cs typeface="+mn-cs"/>
        </a:defRPr>
      </a:lvl7pPr>
      <a:lvl8pPr marL="3109261" indent="-207284" algn="l" defTabSz="414570" rtl="0" eaLnBrk="1" latinLnBrk="0" hangingPunct="1">
        <a:spcBef>
          <a:spcPct val="20000"/>
        </a:spcBef>
        <a:buFont typeface="Arial"/>
        <a:buChar char="•"/>
        <a:defRPr sz="1815" kern="1200">
          <a:solidFill>
            <a:schemeClr val="tx1"/>
          </a:solidFill>
          <a:latin typeface="+mn-lt"/>
          <a:ea typeface="+mn-ea"/>
          <a:cs typeface="+mn-cs"/>
        </a:defRPr>
      </a:lvl8pPr>
      <a:lvl9pPr marL="3523831" indent="-207284" algn="l" defTabSz="414570" rtl="0" eaLnBrk="1" latinLnBrk="0" hangingPunct="1">
        <a:spcBef>
          <a:spcPct val="20000"/>
        </a:spcBef>
        <a:buFont typeface="Arial"/>
        <a:buChar char="•"/>
        <a:defRPr sz="18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4570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1pPr>
      <a:lvl2pPr marL="414570" algn="l" defTabSz="414570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2pPr>
      <a:lvl3pPr marL="829137" algn="l" defTabSz="414570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3pPr>
      <a:lvl4pPr marL="1243705" algn="l" defTabSz="414570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4pPr>
      <a:lvl5pPr marL="1658273" algn="l" defTabSz="414570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5pPr>
      <a:lvl6pPr marL="2072842" algn="l" defTabSz="414570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6pPr>
      <a:lvl7pPr marL="2487410" algn="l" defTabSz="414570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7pPr>
      <a:lvl8pPr marL="2901978" algn="l" defTabSz="414570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8pPr>
      <a:lvl9pPr marL="3316546" algn="l" defTabSz="414570" rtl="0" eaLnBrk="1" latinLnBrk="0" hangingPunct="1">
        <a:defRPr sz="163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7AC8FB5B-DE77-A848-B62D-87B5967F8AB1}" type="datetime4">
              <a:rPr lang="en-US" smtClean="0">
                <a:solidFill>
                  <a:srgbClr val="473A46">
                    <a:tint val="75000"/>
                  </a:srgbClr>
                </a:solidFill>
              </a:rPr>
              <a:pPr defTabSz="342900"/>
              <a:t>July 10, 2023</a:t>
            </a:fld>
            <a:endParaRPr lang="en-US">
              <a:solidFill>
                <a:srgbClr val="473A46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r>
              <a:rPr lang="en-US">
                <a:solidFill>
                  <a:srgbClr val="473A46">
                    <a:tint val="75000"/>
                  </a:srgbClr>
                </a:solidFill>
              </a:rPr>
              <a:t>RESPEC.COM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66D49DD1-3A17-B747-8967-BAD7A27AA35C}" type="slidenum">
              <a:rPr lang="en-US" smtClean="0">
                <a:solidFill>
                  <a:srgbClr val="473A46">
                    <a:tint val="75000"/>
                  </a:srgbClr>
                </a:solidFill>
              </a:rPr>
              <a:pPr defTabSz="342900"/>
              <a:t>‹#›</a:t>
            </a:fld>
            <a:endParaRPr lang="en-US">
              <a:solidFill>
                <a:srgbClr val="473A4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8203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90" r:id="rId20"/>
    <p:sldLayoutId id="2147483691" r:id="rId21"/>
    <p:sldLayoutId id="2147483692" r:id="rId22"/>
    <p:sldLayoutId id="2147483693" r:id="rId23"/>
    <p:sldLayoutId id="2147483694" r:id="rId24"/>
    <p:sldLayoutId id="2147483695" r:id="rId25"/>
    <p:sldLayoutId id="2147483696" r:id="rId26"/>
    <p:sldLayoutId id="2147483697" r:id="rId27"/>
    <p:sldLayoutId id="2147483698" r:id="rId28"/>
    <p:sldLayoutId id="2147483699" r:id="rId29"/>
    <p:sldLayoutId id="2147483700" r:id="rId30"/>
    <p:sldLayoutId id="2147483701" r:id="rId31"/>
    <p:sldLayoutId id="2147483702" r:id="rId32"/>
    <p:sldLayoutId id="2147483703" r:id="rId33"/>
    <p:sldLayoutId id="2147483704" r:id="rId3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accent4">
            <a:lumMod val="75000"/>
          </a:schemeClr>
        </a:buClr>
        <a:buSzPct val="109000"/>
        <a:buFont typeface="Bebas Neue Bold" panose="020B0606020202050201" pitchFamily="34" charset="0"/>
        <a:buChar char="›"/>
        <a:defRPr sz="2100" b="1" kern="1200" baseline="0">
          <a:solidFill>
            <a:schemeClr val="accent3"/>
          </a:solidFill>
          <a:latin typeface="Bebas Neue Bold" panose="020B0606020202050201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Bebas Neue Bold" panose="020B0606020202050201" pitchFamily="34" charset="0"/>
        <a:buChar char="⁄"/>
        <a:defRPr sz="1800" kern="1200">
          <a:solidFill>
            <a:schemeClr val="accent3"/>
          </a:solidFill>
          <a:latin typeface="Aktiv Grotesk Cd Medium" panose="020B0606020203020204" pitchFamily="34" charset="0"/>
          <a:ea typeface="+mn-ea"/>
          <a:cs typeface="Aktiv Grotesk Cd Medium" panose="020B0606020203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Bebas Neue Regular" panose="00000500000000000000" pitchFamily="2" charset="0"/>
        <a:buChar char="»"/>
        <a:defRPr sz="1500" kern="1200">
          <a:solidFill>
            <a:schemeClr val="accent3"/>
          </a:solidFill>
          <a:latin typeface="Aktiv Grotesk Cd Medium" panose="020B0606020203020204" pitchFamily="34" charset="0"/>
          <a:ea typeface="+mn-ea"/>
          <a:cs typeface="Aktiv Grotesk Cd Medium" panose="020B0606020203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Bebas Neue Regular" panose="00000500000000000000" pitchFamily="2" charset="0"/>
        <a:buChar char="•"/>
        <a:defRPr sz="1350" kern="1200">
          <a:solidFill>
            <a:schemeClr val="accent3"/>
          </a:solidFill>
          <a:latin typeface="Aktiv Grotesk Cd Medium" panose="020B0606020203020204" pitchFamily="34" charset="0"/>
          <a:ea typeface="+mn-ea"/>
          <a:cs typeface="Aktiv Grotesk Cd Medium" panose="020B0606020203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Aktiv Grotesk Cd Medium" panose="020B0606020203020204" pitchFamily="34" charset="0"/>
        <a:buChar char="–"/>
        <a:defRPr sz="1350" kern="1200">
          <a:solidFill>
            <a:schemeClr val="accent3"/>
          </a:solidFill>
          <a:latin typeface="Aktiv Grotesk Cd Medium" panose="020B0606020203020204" pitchFamily="34" charset="0"/>
          <a:ea typeface="+mn-ea"/>
          <a:cs typeface="Aktiv Grotesk Cd Medium" panose="020B0606020203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4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B8D316A7-F36D-ACD5-9DE1-D0CF9E8982E1}"/>
              </a:ext>
            </a:extLst>
          </p:cNvPr>
          <p:cNvSpPr/>
          <p:nvPr/>
        </p:nvSpPr>
        <p:spPr>
          <a:xfrm>
            <a:off x="-42558" y="0"/>
            <a:ext cx="79497" cy="6857999"/>
          </a:xfrm>
          <a:prstGeom prst="rect">
            <a:avLst/>
          </a:prstGeom>
          <a:solidFill>
            <a:srgbClr val="EF3F3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EF3F35"/>
              </a:solidFill>
              <a:latin typeface="Aktiv Grotesk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D36EFDE-774A-47F2-DA5E-82C44EF750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22305" y="4204379"/>
            <a:ext cx="2460187" cy="243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E9DD1A31-5847-9062-70AD-6210DBD3EB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4"/>
          <a:stretch/>
        </p:blipFill>
        <p:spPr bwMode="auto">
          <a:xfrm>
            <a:off x="313107" y="4567136"/>
            <a:ext cx="5000985" cy="1710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90AB24E8-A5B4-B1BA-FB8C-9F9DC4495078}"/>
              </a:ext>
            </a:extLst>
          </p:cNvPr>
          <p:cNvSpPr txBox="1">
            <a:spLocks/>
          </p:cNvSpPr>
          <p:nvPr/>
        </p:nvSpPr>
        <p:spPr>
          <a:xfrm>
            <a:off x="315469" y="1467591"/>
            <a:ext cx="8010799" cy="2782505"/>
          </a:xfrm>
          <a:prstGeom prst="rect">
            <a:avLst/>
          </a:prstGeom>
        </p:spPr>
        <p:txBody>
          <a:bodyPr vert="horz" lIns="82919" tIns="41460" rIns="82919" bIns="4146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109000"/>
              <a:buFont typeface="Bebas Neue Bold" panose="020B0606020202050201" pitchFamily="34" charset="0"/>
              <a:buChar char="›"/>
              <a:defRPr sz="2100" b="0" kern="1200" baseline="0">
                <a:solidFill>
                  <a:schemeClr val="accent4"/>
                </a:solidFill>
                <a:latin typeface="Aktiv Grotesk Cd Medium" panose="020B0606020203020204" pitchFamily="34" charset="0"/>
                <a:ea typeface="+mn-ea"/>
                <a:cs typeface="Aktiv Grotesk Cd Medium" panose="020B0606020203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Bebas Neue Bold" panose="020B0606020202050201" pitchFamily="34" charset="0"/>
              <a:buChar char="⁄"/>
              <a:defRPr sz="1800" kern="1200">
                <a:solidFill>
                  <a:schemeClr val="tx1"/>
                </a:solidFill>
                <a:latin typeface="Aktiv Grotesk Cd Light" panose="020B0406020203020204" pitchFamily="34" charset="0"/>
                <a:ea typeface="+mn-ea"/>
                <a:cs typeface="Aktiv Grotesk Cd Light" panose="020B0406020203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ktiv Grotesk Cd Medium" panose="020B0606020203020204" pitchFamily="34" charset="0"/>
              <a:buChar char="»"/>
              <a:defRPr sz="1500" kern="1200">
                <a:solidFill>
                  <a:schemeClr val="tx1"/>
                </a:solidFill>
                <a:latin typeface="Aktiv Grotesk Cd Light" panose="020B0406020203020204" pitchFamily="34" charset="0"/>
                <a:ea typeface="+mn-ea"/>
                <a:cs typeface="Aktiv Grotesk Cd Light" panose="020B0406020203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Bebas Neue Regular" panose="00000500000000000000" pitchFamily="2" charset="0"/>
              <a:buChar char="•"/>
              <a:defRPr sz="1350" kern="1200">
                <a:solidFill>
                  <a:schemeClr val="tx1"/>
                </a:solidFill>
                <a:latin typeface="Aktiv Grotesk Cd Light" panose="020B0406020203020204" pitchFamily="34" charset="0"/>
                <a:ea typeface="+mn-ea"/>
                <a:cs typeface="Aktiv Grotesk Cd Light" panose="020B0406020203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ktiv Grotesk Cd Medium" panose="020B0606020203020204" pitchFamily="34" charset="0"/>
              <a:buChar char="–"/>
              <a:defRPr sz="1350" kern="1200">
                <a:solidFill>
                  <a:schemeClr val="tx1"/>
                </a:solidFill>
                <a:latin typeface="Aktiv Grotesk Cd Light" panose="020B0406020203020204" pitchFamily="34" charset="0"/>
                <a:ea typeface="+mn-ea"/>
                <a:cs typeface="Aktiv Grotesk Cd Light" panose="020B0406020203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4570" indent="-414570">
              <a:buFont typeface="Arial" panose="020B0604020202020204" pitchFamily="34" charset="0"/>
              <a:buChar char="•"/>
            </a:pPr>
            <a:r>
              <a:rPr lang="en-GB" sz="1815" dirty="0">
                <a:solidFill>
                  <a:schemeClr val="tx1"/>
                </a:solidFill>
                <a:latin typeface="+mn-lt"/>
                <a:cs typeface="Lucida Sans Unicode" charset="0"/>
              </a:rPr>
              <a:t>A bridge operating close to its deflection limits.</a:t>
            </a:r>
          </a:p>
          <a:p>
            <a:pPr marL="414570" indent="-414570">
              <a:buFont typeface="Arial" panose="020B0604020202020204" pitchFamily="34" charset="0"/>
              <a:buChar char="•"/>
            </a:pPr>
            <a:r>
              <a:rPr lang="en-GB" sz="1815" dirty="0">
                <a:solidFill>
                  <a:schemeClr val="tx1"/>
                </a:solidFill>
                <a:latin typeface="+mn-lt"/>
                <a:cs typeface="Lucida Sans Unicode" charset="0"/>
              </a:rPr>
              <a:t>Also, specific areas of concern around bolted joints.</a:t>
            </a:r>
          </a:p>
          <a:p>
            <a:pPr marL="414570" indent="-414570">
              <a:buFont typeface="Arial" panose="020B0604020202020204" pitchFamily="34" charset="0"/>
              <a:buChar char="•"/>
            </a:pPr>
            <a:r>
              <a:rPr lang="en-GB" sz="1815" dirty="0">
                <a:solidFill>
                  <a:schemeClr val="tx1"/>
                </a:solidFill>
                <a:latin typeface="+mn-lt"/>
                <a:cs typeface="Lucida Sans Unicode" charset="0"/>
              </a:rPr>
              <a:t>Global deflections calculated, including lateral (blue setup) and longitudinal (yellow setup).</a:t>
            </a:r>
          </a:p>
          <a:p>
            <a:pPr marL="414570" indent="-414570">
              <a:buFont typeface="Arial" panose="020B0604020202020204" pitchFamily="34" charset="0"/>
              <a:buChar char="•"/>
            </a:pPr>
            <a:r>
              <a:rPr lang="en-GB" sz="1815" dirty="0">
                <a:solidFill>
                  <a:schemeClr val="tx1"/>
                </a:solidFill>
                <a:latin typeface="+mn-lt"/>
                <a:cs typeface="Lucida Sans Unicode" charset="0"/>
              </a:rPr>
              <a:t>Dynamic loading – real-time feedback, makes it simple to judge safe speed limit on structure.</a:t>
            </a:r>
          </a:p>
          <a:p>
            <a:pPr marL="414570" indent="-414570">
              <a:buFont typeface="Arial" panose="020B0604020202020204" pitchFamily="34" charset="0"/>
              <a:buChar char="•"/>
            </a:pPr>
            <a:r>
              <a:rPr lang="en-GB" sz="1815" dirty="0">
                <a:solidFill>
                  <a:schemeClr val="tx1"/>
                </a:solidFill>
                <a:latin typeface="+mn-lt"/>
                <a:cs typeface="Lucida Sans Unicode" charset="0"/>
              </a:rPr>
              <a:t>In this case, a 4 camera setup, running at 40 Hz, from 45m away. 0.1mm resolution on global deflections, 0.02mm on detail – joint opening observed.</a:t>
            </a:r>
          </a:p>
          <a:p>
            <a:pPr marL="414570" indent="-414570">
              <a:buFont typeface="Arial" panose="020B0604020202020204" pitchFamily="34" charset="0"/>
              <a:buChar char="•"/>
            </a:pPr>
            <a:endParaRPr lang="en-GB" sz="1815" dirty="0">
              <a:solidFill>
                <a:schemeClr val="tx1"/>
              </a:solidFill>
            </a:endParaRPr>
          </a:p>
          <a:p>
            <a:pPr marL="414570" indent="-414570">
              <a:buFont typeface="Arial" panose="020B0604020202020204" pitchFamily="34" charset="0"/>
              <a:buChar char="•"/>
            </a:pPr>
            <a:endParaRPr lang="en-GB" sz="1815" dirty="0">
              <a:solidFill>
                <a:schemeClr val="tx1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E4665819-F2F7-9AFA-A720-E4026B1A8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349" y="217908"/>
            <a:ext cx="7086600" cy="1143000"/>
          </a:xfrm>
        </p:spPr>
        <p:txBody>
          <a:bodyPr/>
          <a:lstStyle/>
          <a:p>
            <a:r>
              <a:rPr lang="en-US" dirty="0">
                <a:latin typeface="+mj-lt"/>
              </a:rPr>
              <a:t>Bridge Monitoring</a:t>
            </a:r>
            <a:endParaRPr lang="en-US" dirty="0">
              <a:latin typeface="Bebas Neue Light" panose="00000500000000000000" pitchFamily="2" charset="0"/>
            </a:endParaRPr>
          </a:p>
        </p:txBody>
      </p:sp>
      <p:pic>
        <p:nvPicPr>
          <p:cNvPr id="6" name="Picture 5" descr="A picture containing text, screenshot, graphics, logo&#10;&#10;Description automatically generated">
            <a:extLst>
              <a:ext uri="{FF2B5EF4-FFF2-40B4-BE49-F238E27FC236}">
                <a16:creationId xmlns:a16="http://schemas.microsoft.com/office/drawing/2014/main" id="{1815E963-ECBD-29A0-0136-6E760FB1F7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908" y="123688"/>
            <a:ext cx="677460" cy="1290562"/>
          </a:xfrm>
          <a:prstGeom prst="rect">
            <a:avLst/>
          </a:prstGeom>
        </p:spPr>
      </p:pic>
      <p:pic>
        <p:nvPicPr>
          <p:cNvPr id="8" name="Picture 7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1D23B9DA-A9D1-6183-6E54-38533C8A13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467" y="554141"/>
            <a:ext cx="1983738" cy="42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0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82FD9-DA13-983A-169F-CC48757D5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Software Visualization</a:t>
            </a:r>
            <a:br>
              <a:rPr lang="en-US" dirty="0">
                <a:latin typeface="+mj-lt"/>
              </a:rPr>
            </a:br>
            <a:r>
              <a:rPr lang="en-US" sz="2400" dirty="0">
                <a:latin typeface="+mj-lt"/>
              </a:rPr>
              <a:t>Bridge Deflection</a:t>
            </a:r>
            <a:endParaRPr lang="en-US" dirty="0">
              <a:latin typeface="Bebas Neue Light" panose="00000500000000000000" pitchFamily="2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8D316A7-F36D-ACD5-9DE1-D0CF9E8982E1}"/>
              </a:ext>
            </a:extLst>
          </p:cNvPr>
          <p:cNvSpPr/>
          <p:nvPr/>
        </p:nvSpPr>
        <p:spPr>
          <a:xfrm>
            <a:off x="-42558" y="0"/>
            <a:ext cx="79497" cy="6857999"/>
          </a:xfrm>
          <a:prstGeom prst="rect">
            <a:avLst/>
          </a:prstGeom>
          <a:solidFill>
            <a:srgbClr val="EF3F3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EF3F35"/>
              </a:solidFill>
              <a:latin typeface="Aktiv Grotesk"/>
            </a:endParaRPr>
          </a:p>
        </p:txBody>
      </p:sp>
      <p:pic>
        <p:nvPicPr>
          <p:cNvPr id="3" name="Amey Ludlow full size smaller.avi">
            <a:hlinkClick r:id="" action="ppaction://media"/>
            <a:extLst>
              <a:ext uri="{FF2B5EF4-FFF2-40B4-BE49-F238E27FC236}">
                <a16:creationId xmlns:a16="http://schemas.microsoft.com/office/drawing/2014/main" id="{68A1F28A-E542-8B4E-147D-7E4A8622F0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 bwMode="auto">
          <a:xfrm>
            <a:off x="438605" y="1497765"/>
            <a:ext cx="8266790" cy="4916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A picture containing text, screenshot, graphics, logo&#10;&#10;Description automatically generated">
            <a:extLst>
              <a:ext uri="{FF2B5EF4-FFF2-40B4-BE49-F238E27FC236}">
                <a16:creationId xmlns:a16="http://schemas.microsoft.com/office/drawing/2014/main" id="{C41A6B22-897A-5CBF-4C9D-5E09627EF1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908" y="123688"/>
            <a:ext cx="677460" cy="1290562"/>
          </a:xfrm>
          <a:prstGeom prst="rect">
            <a:avLst/>
          </a:prstGeom>
        </p:spPr>
      </p:pic>
      <p:pic>
        <p:nvPicPr>
          <p:cNvPr id="6" name="Picture 5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68A30B3F-1C14-B975-2B4D-CFB7A219C6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467" y="554141"/>
            <a:ext cx="1983738" cy="42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53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82FD9-DA13-983A-169F-CC48757D5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Software Visualization</a:t>
            </a:r>
            <a:br>
              <a:rPr lang="en-US" dirty="0">
                <a:latin typeface="+mj-lt"/>
              </a:rPr>
            </a:br>
            <a:r>
              <a:rPr lang="en-US" sz="2400" dirty="0">
                <a:latin typeface="+mj-lt"/>
              </a:rPr>
              <a:t>Joint Opening</a:t>
            </a:r>
            <a:endParaRPr lang="en-US" dirty="0">
              <a:latin typeface="Bebas Neue Light" panose="00000500000000000000" pitchFamily="2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8D316A7-F36D-ACD5-9DE1-D0CF9E8982E1}"/>
              </a:ext>
            </a:extLst>
          </p:cNvPr>
          <p:cNvSpPr/>
          <p:nvPr/>
        </p:nvSpPr>
        <p:spPr>
          <a:xfrm>
            <a:off x="-42558" y="0"/>
            <a:ext cx="79497" cy="6857999"/>
          </a:xfrm>
          <a:prstGeom prst="rect">
            <a:avLst/>
          </a:prstGeom>
          <a:solidFill>
            <a:srgbClr val="EF3F3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EF3F35"/>
              </a:solidFill>
              <a:latin typeface="Aktiv Grotesk"/>
            </a:endParaRPr>
          </a:p>
        </p:txBody>
      </p:sp>
      <p:pic>
        <p:nvPicPr>
          <p:cNvPr id="7" name="Amey ludlow strain map size">
            <a:hlinkClick r:id="" action="ppaction://media"/>
            <a:extLst>
              <a:ext uri="{FF2B5EF4-FFF2-40B4-BE49-F238E27FC236}">
                <a16:creationId xmlns:a16="http://schemas.microsoft.com/office/drawing/2014/main" id="{3709EEC3-C10D-45BF-A9A3-4853833D5D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8606" y="1497765"/>
            <a:ext cx="8266790" cy="4917681"/>
          </a:xfrm>
          <a:prstGeom prst="rect">
            <a:avLst/>
          </a:prstGeom>
        </p:spPr>
      </p:pic>
      <p:pic>
        <p:nvPicPr>
          <p:cNvPr id="4" name="Picture 3" descr="A picture containing text, screenshot, graphics, logo&#10;&#10;Description automatically generated">
            <a:extLst>
              <a:ext uri="{FF2B5EF4-FFF2-40B4-BE49-F238E27FC236}">
                <a16:creationId xmlns:a16="http://schemas.microsoft.com/office/drawing/2014/main" id="{9FB140D9-B81F-5EB0-C20F-17A2BFE98F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908" y="123688"/>
            <a:ext cx="677460" cy="1290562"/>
          </a:xfrm>
          <a:prstGeom prst="rect">
            <a:avLst/>
          </a:prstGeom>
        </p:spPr>
      </p:pic>
      <p:pic>
        <p:nvPicPr>
          <p:cNvPr id="5" name="Picture 4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AA3D57DF-EA1D-EBAB-53C9-737C606A8C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467" y="554141"/>
            <a:ext cx="1983738" cy="42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53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Conte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RESPEC 2017">
  <a:themeElements>
    <a:clrScheme name="RESPEC 2017">
      <a:dk1>
        <a:srgbClr val="000000"/>
      </a:dk1>
      <a:lt1>
        <a:srgbClr val="FFFFFF"/>
      </a:lt1>
      <a:dk2>
        <a:srgbClr val="5E6266"/>
      </a:dk2>
      <a:lt2>
        <a:srgbClr val="E5E5C5"/>
      </a:lt2>
      <a:accent1>
        <a:srgbClr val="EF3E32"/>
      </a:accent1>
      <a:accent2>
        <a:srgbClr val="808080"/>
      </a:accent2>
      <a:accent3>
        <a:srgbClr val="473A46"/>
      </a:accent3>
      <a:accent4>
        <a:srgbClr val="F1BF5B"/>
      </a:accent4>
      <a:accent5>
        <a:srgbClr val="D8D8C9"/>
      </a:accent5>
      <a:accent6>
        <a:srgbClr val="3C012D"/>
      </a:accent6>
      <a:hlink>
        <a:srgbClr val="F13240"/>
      </a:hlink>
      <a:folHlink>
        <a:srgbClr val="433635"/>
      </a:folHlink>
    </a:clrScheme>
    <a:fontScheme name="2017 Fonts">
      <a:majorFont>
        <a:latin typeface="Bebas Neue Bold"/>
        <a:ea typeface=""/>
        <a:cs typeface=""/>
      </a:majorFont>
      <a:minorFont>
        <a:latin typeface="Aktiv Grotes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Respec2" id="{A2C2F8A8-5F7C-E547-BD35-1DF3116A480C}" vid="{6188DE25-1F65-B84E-A524-38D11C37820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99</Words>
  <Application>Microsoft Office PowerPoint</Application>
  <PresentationFormat>On-screen Show (4:3)</PresentationFormat>
  <Paragraphs>11</Paragraphs>
  <Slides>3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15" baseType="lpstr">
      <vt:lpstr>Aktiv Grotesk</vt:lpstr>
      <vt:lpstr>Aktiv Grotesk Cd Light</vt:lpstr>
      <vt:lpstr>Aktiv Grotesk Cd Medium</vt:lpstr>
      <vt:lpstr>Arial</vt:lpstr>
      <vt:lpstr>Bebas Neue Bold</vt:lpstr>
      <vt:lpstr>Bebas Neue Light</vt:lpstr>
      <vt:lpstr>Bebas Neue Regular</vt:lpstr>
      <vt:lpstr>Calibri</vt:lpstr>
      <vt:lpstr>Source Sans Pro</vt:lpstr>
      <vt:lpstr>Source Sans Pro Semibold</vt:lpstr>
      <vt:lpstr>Content</vt:lpstr>
      <vt:lpstr>RESPEC 2017</vt:lpstr>
      <vt:lpstr>Bridge Monitoring</vt:lpstr>
      <vt:lpstr>Software Visualization Bridge Deflection</vt:lpstr>
      <vt:lpstr>Software Visualization Joint Opening</vt:lpstr>
    </vt:vector>
  </TitlesOfParts>
  <Company>Respec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Bridge Monitoring</dc:title>
  <dc:creator>Tyler Artz</dc:creator>
  <cp:lastModifiedBy>Tyler Artz</cp:lastModifiedBy>
  <cp:revision>1</cp:revision>
  <dcterms:created xsi:type="dcterms:W3CDTF">2023-06-23T19:39:13Z</dcterms:created>
  <dcterms:modified xsi:type="dcterms:W3CDTF">2023-07-10T22:36:29Z</dcterms:modified>
</cp:coreProperties>
</file>